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1_FBF4B27F.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modernComment_107_36A73D7F.xml" ContentType="application/vnd.ms-powerpoint.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modernComment_10A_B71BD330.xml" ContentType="application/vnd.ms-powerpoint.comments+xml"/>
  <Override PartName="/ppt/comments/modernComment_10F_7C152F6C.xml" ContentType="application/vnd.ms-powerpoint.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7" r:id="rId6"/>
    <p:sldId id="263" r:id="rId7"/>
    <p:sldId id="260" r:id="rId8"/>
    <p:sldId id="264" r:id="rId9"/>
    <p:sldId id="265" r:id="rId10"/>
    <p:sldId id="266" r:id="rId11"/>
    <p:sldId id="267" r:id="rId12"/>
    <p:sldId id="279" r:id="rId13"/>
    <p:sldId id="280" r:id="rId14"/>
    <p:sldId id="261" r:id="rId15"/>
    <p:sldId id="271" r:id="rId16"/>
    <p:sldId id="272" r:id="rId17"/>
    <p:sldId id="262" r:id="rId18"/>
    <p:sldId id="275" r:id="rId19"/>
    <p:sldId id="274" r:id="rId20"/>
    <p:sldId id="276" r:id="rId21"/>
    <p:sldId id="270" r:id="rId22"/>
    <p:sldId id="281"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638BAC-48B6-15C3-1806-FB777E1E8A81}" name="Irene Kodoudakis" initials="IK" userId="S::irenek@vsl.vic.edu.au::90717a3f-eb38-4ab0-a6c8-ac5ddb57929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5"/>
    <p:restoredTop sz="94624"/>
  </p:normalViewPr>
  <p:slideViewPr>
    <p:cSldViewPr snapToGrid="0">
      <p:cViewPr varScale="1">
        <p:scale>
          <a:sx n="85" d="100"/>
          <a:sy n="85" d="100"/>
        </p:scale>
        <p:origin x="129"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modernComment_101_FBF4B27F.xml><?xml version="1.0" encoding="utf-8"?>
<p188:cmLst xmlns:a="http://schemas.openxmlformats.org/drawingml/2006/main" xmlns:r="http://schemas.openxmlformats.org/officeDocument/2006/relationships" xmlns:p188="http://schemas.microsoft.com/office/powerpoint/2018/8/main">
  <p188:cm id="{90DC8E37-CC91-4A46-86B8-713A0D58D1D0}" authorId="{62638BAC-48B6-15C3-1806-FB777E1E8A81}" created="2023-07-05T00:08:21.030">
    <ac:txMkLst xmlns:ac="http://schemas.microsoft.com/office/drawing/2013/main/command">
      <pc:docMk xmlns:pc="http://schemas.microsoft.com/office/powerpoint/2013/main/command"/>
      <pc:sldMk xmlns:pc="http://schemas.microsoft.com/office/powerpoint/2013/main/command" cId="4227117695" sldId="257"/>
      <ac:graphicFrameMk id="5" creationId="{BEC7D732-C585-8BE6-4154-C9E91CB5C532}"/>
      <dc:dgmMk xmlns:dc="http://schemas.microsoft.com/office/drawing/2013/diagram/command"/>
      <dc:nodeMk xmlns:dc="http://schemas.microsoft.com/office/drawing/2013/diagram/command" id="{B9767A46-F65F-48E1-ACFA-983E53E9E4E8}"/>
      <ac:txMk cp="59" len="20">
        <ac:context len="80" hash="197710875"/>
      </ac:txMk>
    </ac:txMkLst>
    <p188:pos x="4706257" y="2369004"/>
    <p188:txBody>
      <a:bodyPr/>
      <a:lstStyle/>
      <a:p>
        <a:r>
          <a:rPr lang="en-AU"/>
          <a:t>Unexpected questions</a:t>
        </a:r>
      </a:p>
    </p188:txBody>
  </p188:cm>
  <p188:cm id="{BE712CAC-3255-4969-8CBC-B28C1A617514}" authorId="{62638BAC-48B6-15C3-1806-FB777E1E8A81}" created="2023-07-05T00:09:10.188">
    <ac:txMkLst xmlns:ac="http://schemas.microsoft.com/office/drawing/2013/main/command">
      <pc:docMk xmlns:pc="http://schemas.microsoft.com/office/powerpoint/2013/main/command"/>
      <pc:sldMk xmlns:pc="http://schemas.microsoft.com/office/powerpoint/2013/main/command" cId="4227117695" sldId="257"/>
      <ac:graphicFrameMk id="5" creationId="{BEC7D732-C585-8BE6-4154-C9E91CB5C532}"/>
      <dc:dgmMk xmlns:dc="http://schemas.microsoft.com/office/drawing/2013/diagram/command"/>
      <dc:nodeMk xmlns:dc="http://schemas.microsoft.com/office/drawing/2013/diagram/command" id="{133C9356-7F94-4525-BF3C-CEF11E3817E8}"/>
      <ac:txMk cp="30" len="11">
        <ac:context len="53" hash="112542137"/>
      </ac:txMk>
    </ac:txMkLst>
    <p188:pos x="9075057" y="2289175"/>
    <p188:txBody>
      <a:bodyPr/>
      <a:lstStyle/>
      <a:p>
        <a:r>
          <a:rPr lang="en-AU"/>
          <a:t>One word</a:t>
        </a:r>
      </a:p>
    </p188:txBody>
  </p188:cm>
</p188:cmLst>
</file>

<file path=ppt/comments/modernComment_107_36A73D7F.xml><?xml version="1.0" encoding="utf-8"?>
<p188:cmLst xmlns:a="http://schemas.openxmlformats.org/drawingml/2006/main" xmlns:r="http://schemas.openxmlformats.org/officeDocument/2006/relationships" xmlns:p188="http://schemas.microsoft.com/office/powerpoint/2018/8/main">
  <p188:cm id="{4D290ACF-BD7F-4B16-8B0A-DB7FA3440690}" authorId="{62638BAC-48B6-15C3-1806-FB777E1E8A81}" created="2023-07-05T00:11:15.866">
    <ac:txMkLst xmlns:ac="http://schemas.microsoft.com/office/drawing/2013/main/command">
      <pc:docMk xmlns:pc="http://schemas.microsoft.com/office/powerpoint/2013/main/command"/>
      <pc:sldMk xmlns:pc="http://schemas.microsoft.com/office/powerpoint/2013/main/command" cId="916929919" sldId="263"/>
      <ac:spMk id="3" creationId="{496959FE-183C-CEFB-A45E-CE3623FB9EF7}"/>
      <ac:txMk cp="0" len="3">
        <ac:context len="609" hash="3511765335"/>
      </ac:txMk>
    </ac:txMkLst>
    <p188:pos x="681198" y="219390"/>
    <p188:txBody>
      <a:bodyPr/>
      <a:lstStyle/>
      <a:p>
        <a:r>
          <a:rPr lang="en-AU"/>
          <a:t>It might be good to add a step before the room. The students will register at the reception and then the will be directed to wait outside of the room.</a:t>
        </a:r>
      </a:p>
    </p188:txBody>
  </p188:cm>
</p188:cmLst>
</file>

<file path=ppt/comments/modernComment_10A_B71BD330.xml><?xml version="1.0" encoding="utf-8"?>
<p188:cmLst xmlns:a="http://schemas.openxmlformats.org/drawingml/2006/main" xmlns:r="http://schemas.openxmlformats.org/officeDocument/2006/relationships" xmlns:p188="http://schemas.microsoft.com/office/powerpoint/2018/8/main">
  <p188:cm id="{2BD48FD7-2B6F-4C32-98B3-8656BBE0280D}" authorId="{62638BAC-48B6-15C3-1806-FB777E1E8A81}" created="2023-07-05T00:13:58.025">
    <ac:txMkLst xmlns:ac="http://schemas.microsoft.com/office/drawing/2013/main/command">
      <pc:docMk xmlns:pc="http://schemas.microsoft.com/office/powerpoint/2013/main/command"/>
      <pc:sldMk xmlns:pc="http://schemas.microsoft.com/office/powerpoint/2013/main/command" cId="3072054064" sldId="266"/>
      <ac:spMk id="3" creationId="{B0B7878C-9258-C47A-6857-61B7562ED060}"/>
      <ac:txMk cp="218" len="36">
        <ac:context len="355" hash="1455342642"/>
      </ac:txMk>
    </ac:txMkLst>
    <p188:pos x="4323427" y="2676554"/>
    <p188:txBody>
      <a:bodyPr/>
      <a:lstStyle/>
      <a:p>
        <a:r>
          <a:rPr lang="en-AU"/>
          <a:t>Τι σε δυσκόλεψε στην εκμάθηση της γλώσσας;</a:t>
        </a:r>
      </a:p>
    </p188:txBody>
  </p188:cm>
  <p188:cm id="{32F420A0-AB9A-450F-A63F-9263C3308641}" authorId="{62638BAC-48B6-15C3-1806-FB777E1E8A81}" created="2023-07-05T00:14:35.053">
    <ac:txMkLst xmlns:ac="http://schemas.microsoft.com/office/drawing/2013/main/command">
      <pc:docMk xmlns:pc="http://schemas.microsoft.com/office/powerpoint/2013/main/command"/>
      <pc:sldMk xmlns:pc="http://schemas.microsoft.com/office/powerpoint/2013/main/command" cId="3072054064" sldId="266"/>
      <ac:spMk id="3" creationId="{B0B7878C-9258-C47A-6857-61B7562ED060}"/>
      <ac:txMk cp="258" len="5">
        <ac:context len="355" hash="1455342642"/>
      </ac:txMk>
    </ac:txMkLst>
    <p188:pos x="970627" y="3046668"/>
    <p188:txBody>
      <a:bodyPr/>
      <a:lstStyle/>
      <a:p>
        <a:r>
          <a:rPr lang="en-AU"/>
          <a:t>Τι σου φάνηκε εύκολο….</a:t>
        </a:r>
      </a:p>
    </p188:txBody>
  </p188:cm>
  <p188:cm id="{DC4E2446-6CA9-4A94-8F9C-EDE8B192633C}" authorId="{62638BAC-48B6-15C3-1806-FB777E1E8A81}" created="2023-07-05T00:15:40.852">
    <ac:txMkLst xmlns:ac="http://schemas.microsoft.com/office/drawing/2013/main/command">
      <pc:docMk xmlns:pc="http://schemas.microsoft.com/office/powerpoint/2013/main/command"/>
      <pc:sldMk xmlns:pc="http://schemas.microsoft.com/office/powerpoint/2013/main/command" cId="3072054064" sldId="266"/>
      <ac:spMk id="3" creationId="{B0B7878C-9258-C47A-6857-61B7562ED060}"/>
      <ac:txMk cp="305" len="10">
        <ac:context len="355" hash="1455342642"/>
      </ac:txMk>
    </ac:txMkLst>
    <p188:pos x="1826970" y="3424040"/>
    <p188:txBody>
      <a:bodyPr/>
      <a:lstStyle/>
      <a:p>
        <a:r>
          <a:rPr lang="en-AU"/>
          <a:t>Πώς διατηρείς την ελληνική κουλτούρα….
</a:t>
        </a:r>
      </a:p>
    </p188:txBody>
  </p188:cm>
</p188:cmLst>
</file>

<file path=ppt/comments/modernComment_10F_7C152F6C.xml><?xml version="1.0" encoding="utf-8"?>
<p188:cmLst xmlns:a="http://schemas.openxmlformats.org/drawingml/2006/main" xmlns:r="http://schemas.openxmlformats.org/officeDocument/2006/relationships" xmlns:p188="http://schemas.microsoft.com/office/powerpoint/2018/8/main">
  <p188:cm id="{A389EB96-9F8E-4663-950E-33BE395C7863}" authorId="{62638BAC-48B6-15C3-1806-FB777E1E8A81}" created="2023-07-05T00:17:47.580">
    <ac:txMkLst xmlns:ac="http://schemas.microsoft.com/office/drawing/2013/main/command">
      <pc:docMk xmlns:pc="http://schemas.microsoft.com/office/powerpoint/2013/main/command"/>
      <pc:sldMk xmlns:pc="http://schemas.microsoft.com/office/powerpoint/2013/main/command" cId="2081763180" sldId="271"/>
      <ac:spMk id="3" creationId="{03A98DE2-79A6-4868-BCDB-5EBBC18958E2}"/>
      <ac:txMk cp="748" len="5">
        <ac:context len="880" hash="1106695933"/>
      </ac:txMk>
    </ac:txMkLst>
    <p188:pos x="2170831" y="3375147"/>
    <p188:txBody>
      <a:bodyPr/>
      <a:lstStyle/>
      <a:p>
        <a:r>
          <a:rPr lang="en-AU"/>
          <a:t>Οι πηγές που χρησιμοποίηση/το υλικό που μελέτησα</a:t>
        </a:r>
      </a:p>
    </p188:txBody>
  </p188:cm>
</p188:cmLst>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2.svg"/></Relationships>
</file>

<file path=ppt/diagrams/_rels/data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2.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90993-ED7D-4376-9A60-35B4F7D7D517}"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00DDB643-A031-450F-87AD-65FA8C522E02}">
      <dgm:prSet/>
      <dgm:spPr>
        <a:solidFill>
          <a:schemeClr val="accent1">
            <a:lumMod val="60000"/>
            <a:lumOff val="40000"/>
          </a:schemeClr>
        </a:solidFill>
      </dgm:spPr>
      <dgm:t>
        <a:bodyPr/>
        <a:lstStyle/>
        <a:p>
          <a:r>
            <a:rPr lang="en-US" dirty="0"/>
            <a:t>Be on time.</a:t>
          </a:r>
        </a:p>
        <a:p>
          <a:r>
            <a:rPr lang="en-US" dirty="0"/>
            <a:t> Arrive 30 minutes before your allocated time. </a:t>
          </a:r>
        </a:p>
      </dgm:t>
    </dgm:pt>
    <dgm:pt modelId="{22FEC148-EC49-464C-9133-4D93B4E5EFE6}" type="parTrans" cxnId="{96CF6407-5997-4186-A6A3-A20B5DE6AACE}">
      <dgm:prSet/>
      <dgm:spPr/>
      <dgm:t>
        <a:bodyPr/>
        <a:lstStyle/>
        <a:p>
          <a:endParaRPr lang="en-US"/>
        </a:p>
      </dgm:t>
    </dgm:pt>
    <dgm:pt modelId="{051D932D-49EB-4711-A62B-B6CD4D27AEE2}" type="sibTrans" cxnId="{96CF6407-5997-4186-A6A3-A20B5DE6AACE}">
      <dgm:prSet/>
      <dgm:spPr/>
      <dgm:t>
        <a:bodyPr/>
        <a:lstStyle/>
        <a:p>
          <a:endParaRPr lang="en-US"/>
        </a:p>
      </dgm:t>
    </dgm:pt>
    <dgm:pt modelId="{DB37474D-BD4F-4537-9F8F-8E4701FF7A2C}">
      <dgm:prSet/>
      <dgm:spPr>
        <a:solidFill>
          <a:schemeClr val="accent1">
            <a:lumMod val="60000"/>
            <a:lumOff val="40000"/>
          </a:schemeClr>
        </a:solidFill>
      </dgm:spPr>
      <dgm:t>
        <a:bodyPr/>
        <a:lstStyle/>
        <a:p>
          <a:r>
            <a:rPr lang="en-US" dirty="0"/>
            <a:t>Don’t forget your ID.</a:t>
          </a:r>
        </a:p>
        <a:p>
          <a:r>
            <a:rPr lang="en-US" dirty="0"/>
            <a:t>Bring a photo ID and your Student Advice Slip.</a:t>
          </a:r>
        </a:p>
      </dgm:t>
    </dgm:pt>
    <dgm:pt modelId="{82BF5D70-3236-47FC-B29B-16AB68BFD063}" type="parTrans" cxnId="{CC2419AC-2543-44B1-A37F-8B4EB9A6797C}">
      <dgm:prSet/>
      <dgm:spPr/>
      <dgm:t>
        <a:bodyPr/>
        <a:lstStyle/>
        <a:p>
          <a:endParaRPr lang="en-US"/>
        </a:p>
      </dgm:t>
    </dgm:pt>
    <dgm:pt modelId="{95D864DF-7174-414D-92DE-926D2F6A7D4E}" type="sibTrans" cxnId="{CC2419AC-2543-44B1-A37F-8B4EB9A6797C}">
      <dgm:prSet/>
      <dgm:spPr/>
      <dgm:t>
        <a:bodyPr/>
        <a:lstStyle/>
        <a:p>
          <a:endParaRPr lang="en-US"/>
        </a:p>
      </dgm:t>
    </dgm:pt>
    <dgm:pt modelId="{76436DA8-2BFD-4062-9B20-FD277D74397E}">
      <dgm:prSet/>
      <dgm:spPr>
        <a:solidFill>
          <a:schemeClr val="accent1">
            <a:lumMod val="60000"/>
            <a:lumOff val="40000"/>
          </a:schemeClr>
        </a:solidFill>
      </dgm:spPr>
      <dgm:t>
        <a:bodyPr/>
        <a:lstStyle/>
        <a:p>
          <a:r>
            <a:rPr lang="en-US" dirty="0"/>
            <a:t>Be positive.</a:t>
          </a:r>
        </a:p>
        <a:p>
          <a:r>
            <a:rPr lang="en-US" dirty="0"/>
            <a:t> Focus on relaxing and being positive. </a:t>
          </a:r>
        </a:p>
      </dgm:t>
    </dgm:pt>
    <dgm:pt modelId="{42162E93-ABDD-491D-BAFD-B6F6EA16A5D7}" type="parTrans" cxnId="{BC5E0236-02C0-45B3-BECE-8BF1C9A7FF60}">
      <dgm:prSet/>
      <dgm:spPr/>
      <dgm:t>
        <a:bodyPr/>
        <a:lstStyle/>
        <a:p>
          <a:endParaRPr lang="en-US"/>
        </a:p>
      </dgm:t>
    </dgm:pt>
    <dgm:pt modelId="{A9FAD894-048E-43CE-8D36-2B33D1FFEA30}" type="sibTrans" cxnId="{BC5E0236-02C0-45B3-BECE-8BF1C9A7FF60}">
      <dgm:prSet/>
      <dgm:spPr/>
      <dgm:t>
        <a:bodyPr/>
        <a:lstStyle/>
        <a:p>
          <a:endParaRPr lang="en-US"/>
        </a:p>
      </dgm:t>
    </dgm:pt>
    <dgm:pt modelId="{7E3FEE46-7B05-460F-BE73-D2BD0460B060}">
      <dgm:prSet/>
      <dgm:spPr>
        <a:solidFill>
          <a:schemeClr val="accent1">
            <a:lumMod val="60000"/>
            <a:lumOff val="40000"/>
          </a:schemeClr>
        </a:solidFill>
      </dgm:spPr>
      <dgm:t>
        <a:bodyPr/>
        <a:lstStyle/>
        <a:p>
          <a:r>
            <a:rPr lang="en-US" dirty="0"/>
            <a:t>Confidence </a:t>
          </a:r>
        </a:p>
        <a:p>
          <a:r>
            <a:rPr lang="en-US" dirty="0"/>
            <a:t>Be confident, sure and clear in your responses</a:t>
          </a:r>
        </a:p>
      </dgm:t>
    </dgm:pt>
    <dgm:pt modelId="{E7C649EB-0903-457F-B135-B978C2FB4953}" type="parTrans" cxnId="{E4D0DBFC-B738-4A1B-A8CC-498D42FC43DF}">
      <dgm:prSet/>
      <dgm:spPr/>
      <dgm:t>
        <a:bodyPr/>
        <a:lstStyle/>
        <a:p>
          <a:endParaRPr lang="en-US"/>
        </a:p>
      </dgm:t>
    </dgm:pt>
    <dgm:pt modelId="{70236988-51E2-4A85-8596-F3E508666742}" type="sibTrans" cxnId="{E4D0DBFC-B738-4A1B-A8CC-498D42FC43DF}">
      <dgm:prSet/>
      <dgm:spPr/>
      <dgm:t>
        <a:bodyPr/>
        <a:lstStyle/>
        <a:p>
          <a:endParaRPr lang="en-US"/>
        </a:p>
      </dgm:t>
    </dgm:pt>
    <dgm:pt modelId="{0F8F35F9-2817-4611-B853-6B0716F691DE}">
      <dgm:prSet/>
      <dgm:spPr>
        <a:solidFill>
          <a:schemeClr val="accent1">
            <a:lumMod val="60000"/>
            <a:lumOff val="40000"/>
          </a:schemeClr>
        </a:solidFill>
      </dgm:spPr>
      <dgm:t>
        <a:bodyPr/>
        <a:lstStyle/>
        <a:p>
          <a:r>
            <a:rPr lang="en-US" dirty="0"/>
            <a:t>Don’t memorise your oral:</a:t>
          </a:r>
        </a:p>
        <a:p>
          <a:r>
            <a:rPr lang="en-US" dirty="0"/>
            <a:t>Memorizing chunks of information is not needed</a:t>
          </a:r>
        </a:p>
      </dgm:t>
    </dgm:pt>
    <dgm:pt modelId="{65887BEC-30FF-42A6-8AEB-55CCCB738B99}" type="parTrans" cxnId="{81BF2393-84FA-4FFB-9785-11C04418BB62}">
      <dgm:prSet/>
      <dgm:spPr/>
      <dgm:t>
        <a:bodyPr/>
        <a:lstStyle/>
        <a:p>
          <a:endParaRPr lang="en-US"/>
        </a:p>
      </dgm:t>
    </dgm:pt>
    <dgm:pt modelId="{7F3B241B-9094-4C80-9DD5-1A8657DB3F72}" type="sibTrans" cxnId="{81BF2393-84FA-4FFB-9785-11C04418BB62}">
      <dgm:prSet/>
      <dgm:spPr/>
      <dgm:t>
        <a:bodyPr/>
        <a:lstStyle/>
        <a:p>
          <a:endParaRPr lang="en-US"/>
        </a:p>
      </dgm:t>
    </dgm:pt>
    <dgm:pt modelId="{B9767A46-F65F-48E1-ACFA-983E53E9E4E8}">
      <dgm:prSet/>
      <dgm:spPr>
        <a:solidFill>
          <a:schemeClr val="accent1">
            <a:lumMod val="60000"/>
            <a:lumOff val="40000"/>
          </a:schemeClr>
        </a:solidFill>
      </dgm:spPr>
      <dgm:t>
        <a:bodyPr/>
        <a:lstStyle/>
        <a:p>
          <a:r>
            <a:rPr lang="en-US" dirty="0"/>
            <a:t>Prepare strategies: </a:t>
          </a:r>
        </a:p>
        <a:p>
          <a:r>
            <a:rPr lang="en-US" dirty="0"/>
            <a:t> Have an idea how you will respond to unexpended question.</a:t>
          </a:r>
        </a:p>
      </dgm:t>
    </dgm:pt>
    <dgm:pt modelId="{CC03156C-3098-44F3-8122-5BB2B0C689FF}" type="parTrans" cxnId="{C8575F4C-DC9C-417B-AB88-E32D4F1F24D3}">
      <dgm:prSet/>
      <dgm:spPr/>
      <dgm:t>
        <a:bodyPr/>
        <a:lstStyle/>
        <a:p>
          <a:endParaRPr lang="en-US"/>
        </a:p>
      </dgm:t>
    </dgm:pt>
    <dgm:pt modelId="{6ABDA9A3-E9B0-48C3-B331-A96F317927FD}" type="sibTrans" cxnId="{C8575F4C-DC9C-417B-AB88-E32D4F1F24D3}">
      <dgm:prSet/>
      <dgm:spPr/>
      <dgm:t>
        <a:bodyPr/>
        <a:lstStyle/>
        <a:p>
          <a:endParaRPr lang="en-US"/>
        </a:p>
      </dgm:t>
    </dgm:pt>
    <dgm:pt modelId="{02858A75-258D-4230-AD16-893AB36B090F}">
      <dgm:prSet/>
      <dgm:spPr>
        <a:solidFill>
          <a:schemeClr val="accent1">
            <a:lumMod val="60000"/>
            <a:lumOff val="40000"/>
          </a:schemeClr>
        </a:solidFill>
      </dgm:spPr>
      <dgm:t>
        <a:bodyPr/>
        <a:lstStyle/>
        <a:p>
          <a:r>
            <a:rPr lang="en-US" dirty="0"/>
            <a:t>Engaging:</a:t>
          </a:r>
        </a:p>
        <a:p>
          <a:r>
            <a:rPr lang="en-US" dirty="0"/>
            <a:t>Focus on providing interesting and unusual answers.</a:t>
          </a:r>
        </a:p>
      </dgm:t>
    </dgm:pt>
    <dgm:pt modelId="{AB5B2819-74C4-4C46-9CF9-CABB75AE4195}" type="parTrans" cxnId="{639E8CC3-9CED-451D-A254-DA6EDF32CDDC}">
      <dgm:prSet/>
      <dgm:spPr/>
      <dgm:t>
        <a:bodyPr/>
        <a:lstStyle/>
        <a:p>
          <a:endParaRPr lang="en-US"/>
        </a:p>
      </dgm:t>
    </dgm:pt>
    <dgm:pt modelId="{446902DF-91A8-4AE7-897D-57B523D9BDC6}" type="sibTrans" cxnId="{639E8CC3-9CED-451D-A254-DA6EDF32CDDC}">
      <dgm:prSet/>
      <dgm:spPr/>
      <dgm:t>
        <a:bodyPr/>
        <a:lstStyle/>
        <a:p>
          <a:endParaRPr lang="en-US"/>
        </a:p>
      </dgm:t>
    </dgm:pt>
    <dgm:pt modelId="{133C9356-7F94-4525-BF3C-CEF11E3817E8}">
      <dgm:prSet/>
      <dgm:spPr>
        <a:solidFill>
          <a:schemeClr val="accent1">
            <a:lumMod val="60000"/>
            <a:lumOff val="40000"/>
          </a:schemeClr>
        </a:solidFill>
      </dgm:spPr>
      <dgm:t>
        <a:bodyPr/>
        <a:lstStyle/>
        <a:p>
          <a:r>
            <a:rPr lang="en-US" dirty="0"/>
            <a:t>Extend your response.  </a:t>
          </a:r>
        </a:p>
        <a:p>
          <a:r>
            <a:rPr lang="en-US" dirty="0"/>
            <a:t>Avoid one-syllable answers. </a:t>
          </a:r>
        </a:p>
      </dgm:t>
    </dgm:pt>
    <dgm:pt modelId="{E55BD165-B7CE-4FC5-BCD7-3985DF03A555}" type="parTrans" cxnId="{F206A82A-FCCB-4B66-B765-F4484F253234}">
      <dgm:prSet/>
      <dgm:spPr/>
      <dgm:t>
        <a:bodyPr/>
        <a:lstStyle/>
        <a:p>
          <a:endParaRPr lang="en-US"/>
        </a:p>
      </dgm:t>
    </dgm:pt>
    <dgm:pt modelId="{755A2415-DD73-4D56-8E07-D60D5A39B570}" type="sibTrans" cxnId="{F206A82A-FCCB-4B66-B765-F4484F253234}">
      <dgm:prSet/>
      <dgm:spPr/>
      <dgm:t>
        <a:bodyPr/>
        <a:lstStyle/>
        <a:p>
          <a:endParaRPr lang="en-US"/>
        </a:p>
      </dgm:t>
    </dgm:pt>
    <dgm:pt modelId="{060ED321-AF82-4B64-8C7D-35A1C4B86E86}">
      <dgm:prSet/>
      <dgm:spPr>
        <a:solidFill>
          <a:schemeClr val="accent1">
            <a:lumMod val="60000"/>
            <a:lumOff val="40000"/>
          </a:schemeClr>
        </a:solidFill>
      </dgm:spPr>
      <dgm:t>
        <a:bodyPr/>
        <a:lstStyle/>
        <a:p>
          <a:r>
            <a:rPr lang="en-US" dirty="0"/>
            <a:t>Answer the question. </a:t>
          </a:r>
        </a:p>
        <a:p>
          <a:r>
            <a:rPr lang="en-US" dirty="0"/>
            <a:t> Try to lead on to the topic you would like to discuss. </a:t>
          </a:r>
        </a:p>
      </dgm:t>
    </dgm:pt>
    <dgm:pt modelId="{304C9157-8752-4147-B8FD-9B898914CFF7}" type="parTrans" cxnId="{9F42338A-0942-41D2-8F9B-0C1059173C0B}">
      <dgm:prSet/>
      <dgm:spPr/>
      <dgm:t>
        <a:bodyPr/>
        <a:lstStyle/>
        <a:p>
          <a:endParaRPr lang="en-US"/>
        </a:p>
      </dgm:t>
    </dgm:pt>
    <dgm:pt modelId="{83887D7E-B65B-4C7A-841A-F400FF960881}" type="sibTrans" cxnId="{9F42338A-0942-41D2-8F9B-0C1059173C0B}">
      <dgm:prSet/>
      <dgm:spPr/>
      <dgm:t>
        <a:bodyPr/>
        <a:lstStyle/>
        <a:p>
          <a:endParaRPr lang="en-US"/>
        </a:p>
      </dgm:t>
    </dgm:pt>
    <dgm:pt modelId="{C61E3B84-9098-FF4D-911F-1A1E79A6B478}">
      <dgm:prSet/>
      <dgm:spPr>
        <a:solidFill>
          <a:schemeClr val="accent1">
            <a:lumMod val="60000"/>
            <a:lumOff val="40000"/>
          </a:schemeClr>
        </a:solidFill>
      </dgm:spPr>
      <dgm:t>
        <a:bodyPr/>
        <a:lstStyle/>
        <a:p>
          <a:r>
            <a:rPr lang="en-US" dirty="0">
              <a:solidFill>
                <a:schemeClr val="bg1"/>
              </a:solidFill>
            </a:rPr>
            <a:t>Rephrase it. </a:t>
          </a:r>
        </a:p>
        <a:p>
          <a:r>
            <a:rPr lang="en-US" dirty="0">
              <a:solidFill>
                <a:schemeClr val="bg1"/>
              </a:solidFill>
            </a:rPr>
            <a:t>If you don’t understand a question don’t hesitate to ask them to re-phrase it.</a:t>
          </a:r>
        </a:p>
      </dgm:t>
    </dgm:pt>
    <dgm:pt modelId="{BDF1C1F7-4F9A-6F43-B7A8-742BA386AFC3}" type="parTrans" cxnId="{D90BAB73-38F7-B740-8831-3F77BD90CD66}">
      <dgm:prSet/>
      <dgm:spPr/>
      <dgm:t>
        <a:bodyPr/>
        <a:lstStyle/>
        <a:p>
          <a:endParaRPr lang="en-GB"/>
        </a:p>
      </dgm:t>
    </dgm:pt>
    <dgm:pt modelId="{FEC54658-3A55-1D44-B112-F155E71FE406}" type="sibTrans" cxnId="{D90BAB73-38F7-B740-8831-3F77BD90CD66}">
      <dgm:prSet/>
      <dgm:spPr/>
      <dgm:t>
        <a:bodyPr/>
        <a:lstStyle/>
        <a:p>
          <a:endParaRPr lang="en-GB"/>
        </a:p>
      </dgm:t>
    </dgm:pt>
    <dgm:pt modelId="{B9ACEA53-F24C-EC45-948C-44B9626B7C3A}" type="pres">
      <dgm:prSet presAssocID="{8EE90993-ED7D-4376-9A60-35B4F7D7D517}" presName="Name0" presStyleCnt="0">
        <dgm:presLayoutVars>
          <dgm:dir/>
          <dgm:resizeHandles val="exact"/>
        </dgm:presLayoutVars>
      </dgm:prSet>
      <dgm:spPr/>
    </dgm:pt>
    <dgm:pt modelId="{00588EB5-32A3-484B-BB88-A33373DCEDFD}" type="pres">
      <dgm:prSet presAssocID="{00DDB643-A031-450F-87AD-65FA8C522E02}" presName="node" presStyleLbl="node1" presStyleIdx="0" presStyleCnt="10">
        <dgm:presLayoutVars>
          <dgm:bulletEnabled val="1"/>
        </dgm:presLayoutVars>
      </dgm:prSet>
      <dgm:spPr>
        <a:prstGeom prst="ellipse">
          <a:avLst/>
        </a:prstGeom>
      </dgm:spPr>
    </dgm:pt>
    <dgm:pt modelId="{35D0E2BB-638C-EA4B-83F0-EC05AD5D3787}" type="pres">
      <dgm:prSet presAssocID="{051D932D-49EB-4711-A62B-B6CD4D27AEE2}" presName="sibTrans" presStyleLbl="sibTrans1D1" presStyleIdx="0" presStyleCnt="9"/>
      <dgm:spPr/>
    </dgm:pt>
    <dgm:pt modelId="{93916C07-A338-D043-A5F5-AC5DC5EEE9AB}" type="pres">
      <dgm:prSet presAssocID="{051D932D-49EB-4711-A62B-B6CD4D27AEE2}" presName="connectorText" presStyleLbl="sibTrans1D1" presStyleIdx="0" presStyleCnt="9"/>
      <dgm:spPr/>
    </dgm:pt>
    <dgm:pt modelId="{C965046D-0016-3B43-A567-E5233474EA84}" type="pres">
      <dgm:prSet presAssocID="{DB37474D-BD4F-4537-9F8F-8E4701FF7A2C}" presName="node" presStyleLbl="node1" presStyleIdx="1" presStyleCnt="10">
        <dgm:presLayoutVars>
          <dgm:bulletEnabled val="1"/>
        </dgm:presLayoutVars>
      </dgm:prSet>
      <dgm:spPr>
        <a:prstGeom prst="ellipse">
          <a:avLst/>
        </a:prstGeom>
      </dgm:spPr>
    </dgm:pt>
    <dgm:pt modelId="{C66659D0-C8D8-924F-97E5-27CB3FECBEE3}" type="pres">
      <dgm:prSet presAssocID="{95D864DF-7174-414D-92DE-926D2F6A7D4E}" presName="sibTrans" presStyleLbl="sibTrans1D1" presStyleIdx="1" presStyleCnt="9"/>
      <dgm:spPr/>
    </dgm:pt>
    <dgm:pt modelId="{AD26A132-23E6-284D-B8F8-402CF5F33F3F}" type="pres">
      <dgm:prSet presAssocID="{95D864DF-7174-414D-92DE-926D2F6A7D4E}" presName="connectorText" presStyleLbl="sibTrans1D1" presStyleIdx="1" presStyleCnt="9"/>
      <dgm:spPr/>
    </dgm:pt>
    <dgm:pt modelId="{D28F87B2-1E53-4642-9EB2-F0FD99E01287}" type="pres">
      <dgm:prSet presAssocID="{76436DA8-2BFD-4062-9B20-FD277D74397E}" presName="node" presStyleLbl="node1" presStyleIdx="2" presStyleCnt="10">
        <dgm:presLayoutVars>
          <dgm:bulletEnabled val="1"/>
        </dgm:presLayoutVars>
      </dgm:prSet>
      <dgm:spPr>
        <a:prstGeom prst="ellipse">
          <a:avLst/>
        </a:prstGeom>
      </dgm:spPr>
    </dgm:pt>
    <dgm:pt modelId="{2D57986F-045C-0644-ADAE-70B20F372286}" type="pres">
      <dgm:prSet presAssocID="{A9FAD894-048E-43CE-8D36-2B33D1FFEA30}" presName="sibTrans" presStyleLbl="sibTrans1D1" presStyleIdx="2" presStyleCnt="9"/>
      <dgm:spPr/>
    </dgm:pt>
    <dgm:pt modelId="{5D02B62B-4602-7445-BBC7-F2C9CD43CA83}" type="pres">
      <dgm:prSet presAssocID="{A9FAD894-048E-43CE-8D36-2B33D1FFEA30}" presName="connectorText" presStyleLbl="sibTrans1D1" presStyleIdx="2" presStyleCnt="9"/>
      <dgm:spPr/>
    </dgm:pt>
    <dgm:pt modelId="{9318B2B6-6F74-BF40-B462-29079130BDB8}" type="pres">
      <dgm:prSet presAssocID="{7E3FEE46-7B05-460F-BE73-D2BD0460B060}" presName="node" presStyleLbl="node1" presStyleIdx="3" presStyleCnt="10">
        <dgm:presLayoutVars>
          <dgm:bulletEnabled val="1"/>
        </dgm:presLayoutVars>
      </dgm:prSet>
      <dgm:spPr>
        <a:prstGeom prst="ellipse">
          <a:avLst/>
        </a:prstGeom>
      </dgm:spPr>
    </dgm:pt>
    <dgm:pt modelId="{5CB82D80-04AC-A745-8D69-22A052783907}" type="pres">
      <dgm:prSet presAssocID="{70236988-51E2-4A85-8596-F3E508666742}" presName="sibTrans" presStyleLbl="sibTrans1D1" presStyleIdx="3" presStyleCnt="9"/>
      <dgm:spPr/>
    </dgm:pt>
    <dgm:pt modelId="{392F2B3A-B05E-BA4E-A2A2-18324B7EFB79}" type="pres">
      <dgm:prSet presAssocID="{70236988-51E2-4A85-8596-F3E508666742}" presName="connectorText" presStyleLbl="sibTrans1D1" presStyleIdx="3" presStyleCnt="9"/>
      <dgm:spPr/>
    </dgm:pt>
    <dgm:pt modelId="{1FAFB684-30CD-244D-93BA-1A8CA85F16BB}" type="pres">
      <dgm:prSet presAssocID="{0F8F35F9-2817-4611-B853-6B0716F691DE}" presName="node" presStyleLbl="node1" presStyleIdx="4" presStyleCnt="10" custScaleX="109665" custScaleY="116023">
        <dgm:presLayoutVars>
          <dgm:bulletEnabled val="1"/>
        </dgm:presLayoutVars>
      </dgm:prSet>
      <dgm:spPr>
        <a:prstGeom prst="ellipse">
          <a:avLst/>
        </a:prstGeom>
      </dgm:spPr>
    </dgm:pt>
    <dgm:pt modelId="{53D1A8C1-D712-4E45-A707-D670EE853552}" type="pres">
      <dgm:prSet presAssocID="{7F3B241B-9094-4C80-9DD5-1A8657DB3F72}" presName="sibTrans" presStyleLbl="sibTrans1D1" presStyleIdx="4" presStyleCnt="9"/>
      <dgm:spPr/>
    </dgm:pt>
    <dgm:pt modelId="{6BFC7C2A-581A-4E45-AE5B-8F023CE8FD48}" type="pres">
      <dgm:prSet presAssocID="{7F3B241B-9094-4C80-9DD5-1A8657DB3F72}" presName="connectorText" presStyleLbl="sibTrans1D1" presStyleIdx="4" presStyleCnt="9"/>
      <dgm:spPr/>
    </dgm:pt>
    <dgm:pt modelId="{9BC575B6-CB9F-0D4D-ABF9-C25D39FFC22D}" type="pres">
      <dgm:prSet presAssocID="{B9767A46-F65F-48E1-ACFA-983E53E9E4E8}" presName="node" presStyleLbl="node1" presStyleIdx="5" presStyleCnt="10" custScaleX="113394" custScaleY="103447">
        <dgm:presLayoutVars>
          <dgm:bulletEnabled val="1"/>
        </dgm:presLayoutVars>
      </dgm:prSet>
      <dgm:spPr>
        <a:prstGeom prst="ellipse">
          <a:avLst/>
        </a:prstGeom>
      </dgm:spPr>
    </dgm:pt>
    <dgm:pt modelId="{1C8F25B8-A21B-964F-817B-7638BC3C00A3}" type="pres">
      <dgm:prSet presAssocID="{6ABDA9A3-E9B0-48C3-B331-A96F317927FD}" presName="sibTrans" presStyleLbl="sibTrans1D1" presStyleIdx="5" presStyleCnt="9"/>
      <dgm:spPr/>
    </dgm:pt>
    <dgm:pt modelId="{CF3876AA-5264-5A41-A8FC-746EFE1F7E32}" type="pres">
      <dgm:prSet presAssocID="{6ABDA9A3-E9B0-48C3-B331-A96F317927FD}" presName="connectorText" presStyleLbl="sibTrans1D1" presStyleIdx="5" presStyleCnt="9"/>
      <dgm:spPr/>
    </dgm:pt>
    <dgm:pt modelId="{668C51A4-EE40-B149-B2E9-3532603875C0}" type="pres">
      <dgm:prSet presAssocID="{02858A75-258D-4230-AD16-893AB36B090F}" presName="node" presStyleLbl="node1" presStyleIdx="6" presStyleCnt="10">
        <dgm:presLayoutVars>
          <dgm:bulletEnabled val="1"/>
        </dgm:presLayoutVars>
      </dgm:prSet>
      <dgm:spPr>
        <a:prstGeom prst="ellipse">
          <a:avLst/>
        </a:prstGeom>
      </dgm:spPr>
    </dgm:pt>
    <dgm:pt modelId="{6FD0FD54-17B1-F14A-8CD2-9245A9CA2564}" type="pres">
      <dgm:prSet presAssocID="{446902DF-91A8-4AE7-897D-57B523D9BDC6}" presName="sibTrans" presStyleLbl="sibTrans1D1" presStyleIdx="6" presStyleCnt="9"/>
      <dgm:spPr/>
    </dgm:pt>
    <dgm:pt modelId="{2D058E42-5160-9444-AB10-2F71E0344A75}" type="pres">
      <dgm:prSet presAssocID="{446902DF-91A8-4AE7-897D-57B523D9BDC6}" presName="connectorText" presStyleLbl="sibTrans1D1" presStyleIdx="6" presStyleCnt="9"/>
      <dgm:spPr/>
    </dgm:pt>
    <dgm:pt modelId="{30E67620-628F-2340-892E-D06B63B364DD}" type="pres">
      <dgm:prSet presAssocID="{133C9356-7F94-4525-BF3C-CEF11E3817E8}" presName="node" presStyleLbl="node1" presStyleIdx="7" presStyleCnt="10">
        <dgm:presLayoutVars>
          <dgm:bulletEnabled val="1"/>
        </dgm:presLayoutVars>
      </dgm:prSet>
      <dgm:spPr>
        <a:prstGeom prst="ellipse">
          <a:avLst/>
        </a:prstGeom>
      </dgm:spPr>
    </dgm:pt>
    <dgm:pt modelId="{4E434B58-1D35-8D47-8756-F872C969D194}" type="pres">
      <dgm:prSet presAssocID="{755A2415-DD73-4D56-8E07-D60D5A39B570}" presName="sibTrans" presStyleLbl="sibTrans1D1" presStyleIdx="7" presStyleCnt="9"/>
      <dgm:spPr/>
    </dgm:pt>
    <dgm:pt modelId="{0843F1D5-A1F1-DF40-9F75-BCD618587235}" type="pres">
      <dgm:prSet presAssocID="{755A2415-DD73-4D56-8E07-D60D5A39B570}" presName="connectorText" presStyleLbl="sibTrans1D1" presStyleIdx="7" presStyleCnt="9"/>
      <dgm:spPr/>
    </dgm:pt>
    <dgm:pt modelId="{0D41BD2B-C4B6-0A4A-9D6C-8F62639F948A}" type="pres">
      <dgm:prSet presAssocID="{060ED321-AF82-4B64-8C7D-35A1C4B86E86}" presName="node" presStyleLbl="node1" presStyleIdx="8" presStyleCnt="10">
        <dgm:presLayoutVars>
          <dgm:bulletEnabled val="1"/>
        </dgm:presLayoutVars>
      </dgm:prSet>
      <dgm:spPr>
        <a:prstGeom prst="ellipse">
          <a:avLst/>
        </a:prstGeom>
      </dgm:spPr>
    </dgm:pt>
    <dgm:pt modelId="{1A4D021E-C39E-C847-8AF3-0D987C48EE33}" type="pres">
      <dgm:prSet presAssocID="{83887D7E-B65B-4C7A-841A-F400FF960881}" presName="sibTrans" presStyleLbl="sibTrans1D1" presStyleIdx="8" presStyleCnt="9"/>
      <dgm:spPr/>
    </dgm:pt>
    <dgm:pt modelId="{849BF659-A675-984E-AD82-6F90A4A5FBF2}" type="pres">
      <dgm:prSet presAssocID="{83887D7E-B65B-4C7A-841A-F400FF960881}" presName="connectorText" presStyleLbl="sibTrans1D1" presStyleIdx="8" presStyleCnt="9"/>
      <dgm:spPr/>
    </dgm:pt>
    <dgm:pt modelId="{3DE68A47-27A6-2342-8DB2-91173C45AA7E}" type="pres">
      <dgm:prSet presAssocID="{C61E3B84-9098-FF4D-911F-1A1E79A6B478}" presName="node" presStyleLbl="node1" presStyleIdx="9" presStyleCnt="10" custScaleX="115627" custScaleY="117871">
        <dgm:presLayoutVars>
          <dgm:bulletEnabled val="1"/>
        </dgm:presLayoutVars>
      </dgm:prSet>
      <dgm:spPr>
        <a:prstGeom prst="ellipse">
          <a:avLst/>
        </a:prstGeom>
      </dgm:spPr>
    </dgm:pt>
  </dgm:ptLst>
  <dgm:cxnLst>
    <dgm:cxn modelId="{F0C2FA01-661D-664E-A08D-04C096D06804}" type="presOf" srcId="{060ED321-AF82-4B64-8C7D-35A1C4B86E86}" destId="{0D41BD2B-C4B6-0A4A-9D6C-8F62639F948A}" srcOrd="0" destOrd="0" presId="urn:microsoft.com/office/officeart/2016/7/layout/RepeatingBendingProcessNew"/>
    <dgm:cxn modelId="{96CF6407-5997-4186-A6A3-A20B5DE6AACE}" srcId="{8EE90993-ED7D-4376-9A60-35B4F7D7D517}" destId="{00DDB643-A031-450F-87AD-65FA8C522E02}" srcOrd="0" destOrd="0" parTransId="{22FEC148-EC49-464C-9133-4D93B4E5EFE6}" sibTransId="{051D932D-49EB-4711-A62B-B6CD4D27AEE2}"/>
    <dgm:cxn modelId="{7ECCD80B-7978-A740-A99F-29C34F48FE71}" type="presOf" srcId="{83887D7E-B65B-4C7A-841A-F400FF960881}" destId="{849BF659-A675-984E-AD82-6F90A4A5FBF2}" srcOrd="1" destOrd="0" presId="urn:microsoft.com/office/officeart/2016/7/layout/RepeatingBendingProcessNew"/>
    <dgm:cxn modelId="{454E540D-56AA-2A4B-B28C-ED7866594B36}" type="presOf" srcId="{446902DF-91A8-4AE7-897D-57B523D9BDC6}" destId="{6FD0FD54-17B1-F14A-8CD2-9245A9CA2564}" srcOrd="0" destOrd="0" presId="urn:microsoft.com/office/officeart/2016/7/layout/RepeatingBendingProcessNew"/>
    <dgm:cxn modelId="{03B83124-565D-0F4E-BAEF-8D85B86AF33A}" type="presOf" srcId="{7F3B241B-9094-4C80-9DD5-1A8657DB3F72}" destId="{6BFC7C2A-581A-4E45-AE5B-8F023CE8FD48}" srcOrd="1" destOrd="0" presId="urn:microsoft.com/office/officeart/2016/7/layout/RepeatingBendingProcessNew"/>
    <dgm:cxn modelId="{4190F324-F3C6-2F45-B37D-0524D7FF4D52}" type="presOf" srcId="{83887D7E-B65B-4C7A-841A-F400FF960881}" destId="{1A4D021E-C39E-C847-8AF3-0D987C48EE33}" srcOrd="0" destOrd="0" presId="urn:microsoft.com/office/officeart/2016/7/layout/RepeatingBendingProcessNew"/>
    <dgm:cxn modelId="{F206A82A-FCCB-4B66-B765-F4484F253234}" srcId="{8EE90993-ED7D-4376-9A60-35B4F7D7D517}" destId="{133C9356-7F94-4525-BF3C-CEF11E3817E8}" srcOrd="7" destOrd="0" parTransId="{E55BD165-B7CE-4FC5-BCD7-3985DF03A555}" sibTransId="{755A2415-DD73-4D56-8E07-D60D5A39B570}"/>
    <dgm:cxn modelId="{FAC6BB2C-8FE1-784F-B8C0-89F7D7400ABE}" type="presOf" srcId="{7E3FEE46-7B05-460F-BE73-D2BD0460B060}" destId="{9318B2B6-6F74-BF40-B462-29079130BDB8}" srcOrd="0" destOrd="0" presId="urn:microsoft.com/office/officeart/2016/7/layout/RepeatingBendingProcessNew"/>
    <dgm:cxn modelId="{A126002F-7869-8647-B231-53175A688588}" type="presOf" srcId="{76436DA8-2BFD-4062-9B20-FD277D74397E}" destId="{D28F87B2-1E53-4642-9EB2-F0FD99E01287}" srcOrd="0" destOrd="0" presId="urn:microsoft.com/office/officeart/2016/7/layout/RepeatingBendingProcessNew"/>
    <dgm:cxn modelId="{FB2D7532-F02D-064F-8F1E-B26196B240B3}" type="presOf" srcId="{95D864DF-7174-414D-92DE-926D2F6A7D4E}" destId="{AD26A132-23E6-284D-B8F8-402CF5F33F3F}" srcOrd="1" destOrd="0" presId="urn:microsoft.com/office/officeart/2016/7/layout/RepeatingBendingProcessNew"/>
    <dgm:cxn modelId="{BC5E0236-02C0-45B3-BECE-8BF1C9A7FF60}" srcId="{8EE90993-ED7D-4376-9A60-35B4F7D7D517}" destId="{76436DA8-2BFD-4062-9B20-FD277D74397E}" srcOrd="2" destOrd="0" parTransId="{42162E93-ABDD-491D-BAFD-B6F6EA16A5D7}" sibTransId="{A9FAD894-048E-43CE-8D36-2B33D1FFEA30}"/>
    <dgm:cxn modelId="{E9B8853C-1649-5F46-BC19-399056041A7F}" type="presOf" srcId="{755A2415-DD73-4D56-8E07-D60D5A39B570}" destId="{4E434B58-1D35-8D47-8756-F872C969D194}" srcOrd="0" destOrd="0" presId="urn:microsoft.com/office/officeart/2016/7/layout/RepeatingBendingProcessNew"/>
    <dgm:cxn modelId="{2C68A25F-7898-1047-80A2-E30D71DBF78E}" type="presOf" srcId="{C61E3B84-9098-FF4D-911F-1A1E79A6B478}" destId="{3DE68A47-27A6-2342-8DB2-91173C45AA7E}" srcOrd="0" destOrd="0" presId="urn:microsoft.com/office/officeart/2016/7/layout/RepeatingBendingProcessNew"/>
    <dgm:cxn modelId="{65B26D60-F29E-5A4A-A64E-22E3C9D48A47}" type="presOf" srcId="{0F8F35F9-2817-4611-B853-6B0716F691DE}" destId="{1FAFB684-30CD-244D-93BA-1A8CA85F16BB}" srcOrd="0" destOrd="0" presId="urn:microsoft.com/office/officeart/2016/7/layout/RepeatingBendingProcessNew"/>
    <dgm:cxn modelId="{D8588C60-16F3-9846-BE31-30C7DD6B1490}" type="presOf" srcId="{7F3B241B-9094-4C80-9DD5-1A8657DB3F72}" destId="{53D1A8C1-D712-4E45-A707-D670EE853552}" srcOrd="0" destOrd="0" presId="urn:microsoft.com/office/officeart/2016/7/layout/RepeatingBendingProcessNew"/>
    <dgm:cxn modelId="{7A508F66-2DBC-264C-BA3F-602A911C08C6}" type="presOf" srcId="{A9FAD894-048E-43CE-8D36-2B33D1FFEA30}" destId="{2D57986F-045C-0644-ADAE-70B20F372286}" srcOrd="0" destOrd="0" presId="urn:microsoft.com/office/officeart/2016/7/layout/RepeatingBendingProcessNew"/>
    <dgm:cxn modelId="{0A4E9048-93D7-CF49-A60D-F6494D72AA74}" type="presOf" srcId="{051D932D-49EB-4711-A62B-B6CD4D27AEE2}" destId="{35D0E2BB-638C-EA4B-83F0-EC05AD5D3787}" srcOrd="0" destOrd="0" presId="urn:microsoft.com/office/officeart/2016/7/layout/RepeatingBendingProcessNew"/>
    <dgm:cxn modelId="{C8575F4C-DC9C-417B-AB88-E32D4F1F24D3}" srcId="{8EE90993-ED7D-4376-9A60-35B4F7D7D517}" destId="{B9767A46-F65F-48E1-ACFA-983E53E9E4E8}" srcOrd="5" destOrd="0" parTransId="{CC03156C-3098-44F3-8122-5BB2B0C689FF}" sibTransId="{6ABDA9A3-E9B0-48C3-B331-A96F317927FD}"/>
    <dgm:cxn modelId="{27FD156E-579D-3245-99CE-2695E09FE9A8}" type="presOf" srcId="{051D932D-49EB-4711-A62B-B6CD4D27AEE2}" destId="{93916C07-A338-D043-A5F5-AC5DC5EEE9AB}" srcOrd="1" destOrd="0" presId="urn:microsoft.com/office/officeart/2016/7/layout/RepeatingBendingProcessNew"/>
    <dgm:cxn modelId="{D90BAB73-38F7-B740-8831-3F77BD90CD66}" srcId="{8EE90993-ED7D-4376-9A60-35B4F7D7D517}" destId="{C61E3B84-9098-FF4D-911F-1A1E79A6B478}" srcOrd="9" destOrd="0" parTransId="{BDF1C1F7-4F9A-6F43-B7A8-742BA386AFC3}" sibTransId="{FEC54658-3A55-1D44-B112-F155E71FE406}"/>
    <dgm:cxn modelId="{150E0456-9292-3341-B882-B38B7A382CD8}" type="presOf" srcId="{DB37474D-BD4F-4537-9F8F-8E4701FF7A2C}" destId="{C965046D-0016-3B43-A567-E5233474EA84}" srcOrd="0" destOrd="0" presId="urn:microsoft.com/office/officeart/2016/7/layout/RepeatingBendingProcessNew"/>
    <dgm:cxn modelId="{167F375A-0E39-454B-8652-11CEE6AFD614}" type="presOf" srcId="{8EE90993-ED7D-4376-9A60-35B4F7D7D517}" destId="{B9ACEA53-F24C-EC45-948C-44B9626B7C3A}" srcOrd="0" destOrd="0" presId="urn:microsoft.com/office/officeart/2016/7/layout/RepeatingBendingProcessNew"/>
    <dgm:cxn modelId="{21551D80-5884-EC4A-8FB5-921DC888D9DD}" type="presOf" srcId="{00DDB643-A031-450F-87AD-65FA8C522E02}" destId="{00588EB5-32A3-484B-BB88-A33373DCEDFD}" srcOrd="0" destOrd="0" presId="urn:microsoft.com/office/officeart/2016/7/layout/RepeatingBendingProcessNew"/>
    <dgm:cxn modelId="{9F42338A-0942-41D2-8F9B-0C1059173C0B}" srcId="{8EE90993-ED7D-4376-9A60-35B4F7D7D517}" destId="{060ED321-AF82-4B64-8C7D-35A1C4B86E86}" srcOrd="8" destOrd="0" parTransId="{304C9157-8752-4147-B8FD-9B898914CFF7}" sibTransId="{83887D7E-B65B-4C7A-841A-F400FF960881}"/>
    <dgm:cxn modelId="{81BF2393-84FA-4FFB-9785-11C04418BB62}" srcId="{8EE90993-ED7D-4376-9A60-35B4F7D7D517}" destId="{0F8F35F9-2817-4611-B853-6B0716F691DE}" srcOrd="4" destOrd="0" parTransId="{65887BEC-30FF-42A6-8AEB-55CCCB738B99}" sibTransId="{7F3B241B-9094-4C80-9DD5-1A8657DB3F72}"/>
    <dgm:cxn modelId="{98460797-49F5-2A4B-888F-5E5129FDD178}" type="presOf" srcId="{95D864DF-7174-414D-92DE-926D2F6A7D4E}" destId="{C66659D0-C8D8-924F-97E5-27CB3FECBEE3}" srcOrd="0" destOrd="0" presId="urn:microsoft.com/office/officeart/2016/7/layout/RepeatingBendingProcessNew"/>
    <dgm:cxn modelId="{CC2419AC-2543-44B1-A37F-8B4EB9A6797C}" srcId="{8EE90993-ED7D-4376-9A60-35B4F7D7D517}" destId="{DB37474D-BD4F-4537-9F8F-8E4701FF7A2C}" srcOrd="1" destOrd="0" parTransId="{82BF5D70-3236-47FC-B29B-16AB68BFD063}" sibTransId="{95D864DF-7174-414D-92DE-926D2F6A7D4E}"/>
    <dgm:cxn modelId="{559B31B6-C157-9442-834D-0B3176238518}" type="presOf" srcId="{A9FAD894-048E-43CE-8D36-2B33D1FFEA30}" destId="{5D02B62B-4602-7445-BBC7-F2C9CD43CA83}" srcOrd="1" destOrd="0" presId="urn:microsoft.com/office/officeart/2016/7/layout/RepeatingBendingProcessNew"/>
    <dgm:cxn modelId="{69DAA4C1-F29C-BC42-AFC3-B410DBC8CDD8}" type="presOf" srcId="{755A2415-DD73-4D56-8E07-D60D5A39B570}" destId="{0843F1D5-A1F1-DF40-9F75-BCD618587235}" srcOrd="1" destOrd="0" presId="urn:microsoft.com/office/officeart/2016/7/layout/RepeatingBendingProcessNew"/>
    <dgm:cxn modelId="{639E8CC3-9CED-451D-A254-DA6EDF32CDDC}" srcId="{8EE90993-ED7D-4376-9A60-35B4F7D7D517}" destId="{02858A75-258D-4230-AD16-893AB36B090F}" srcOrd="6" destOrd="0" parTransId="{AB5B2819-74C4-4C46-9CF9-CABB75AE4195}" sibTransId="{446902DF-91A8-4AE7-897D-57B523D9BDC6}"/>
    <dgm:cxn modelId="{AA9C82C6-4153-DD42-BFAF-A44E58F080A6}" type="presOf" srcId="{446902DF-91A8-4AE7-897D-57B523D9BDC6}" destId="{2D058E42-5160-9444-AB10-2F71E0344A75}" srcOrd="1" destOrd="0" presId="urn:microsoft.com/office/officeart/2016/7/layout/RepeatingBendingProcessNew"/>
    <dgm:cxn modelId="{FBD689D0-7D8C-6C41-B85C-464E54253E4A}" type="presOf" srcId="{70236988-51E2-4A85-8596-F3E508666742}" destId="{5CB82D80-04AC-A745-8D69-22A052783907}" srcOrd="0" destOrd="0" presId="urn:microsoft.com/office/officeart/2016/7/layout/RepeatingBendingProcessNew"/>
    <dgm:cxn modelId="{FA6282D3-3CA9-4248-A9D4-3AABCA499078}" type="presOf" srcId="{70236988-51E2-4A85-8596-F3E508666742}" destId="{392F2B3A-B05E-BA4E-A2A2-18324B7EFB79}" srcOrd="1" destOrd="0" presId="urn:microsoft.com/office/officeart/2016/7/layout/RepeatingBendingProcessNew"/>
    <dgm:cxn modelId="{DFA029D7-9B88-6F49-8154-64465DAAE426}" type="presOf" srcId="{6ABDA9A3-E9B0-48C3-B331-A96F317927FD}" destId="{CF3876AA-5264-5A41-A8FC-746EFE1F7E32}" srcOrd="1" destOrd="0" presId="urn:microsoft.com/office/officeart/2016/7/layout/RepeatingBendingProcessNew"/>
    <dgm:cxn modelId="{98D474D8-22D9-754C-9336-7D942B1E5A22}" type="presOf" srcId="{6ABDA9A3-E9B0-48C3-B331-A96F317927FD}" destId="{1C8F25B8-A21B-964F-817B-7638BC3C00A3}" srcOrd="0" destOrd="0" presId="urn:microsoft.com/office/officeart/2016/7/layout/RepeatingBendingProcessNew"/>
    <dgm:cxn modelId="{41A45EE4-3835-AA49-9F52-CBFADDF10112}" type="presOf" srcId="{02858A75-258D-4230-AD16-893AB36B090F}" destId="{668C51A4-EE40-B149-B2E9-3532603875C0}" srcOrd="0" destOrd="0" presId="urn:microsoft.com/office/officeart/2016/7/layout/RepeatingBendingProcessNew"/>
    <dgm:cxn modelId="{C6E2D0E9-D441-8645-81DD-17B967A4E928}" type="presOf" srcId="{B9767A46-F65F-48E1-ACFA-983E53E9E4E8}" destId="{9BC575B6-CB9F-0D4D-ABF9-C25D39FFC22D}" srcOrd="0" destOrd="0" presId="urn:microsoft.com/office/officeart/2016/7/layout/RepeatingBendingProcessNew"/>
    <dgm:cxn modelId="{B0651CF9-E2A9-8549-82CD-31E3F9C37C61}" type="presOf" srcId="{133C9356-7F94-4525-BF3C-CEF11E3817E8}" destId="{30E67620-628F-2340-892E-D06B63B364DD}" srcOrd="0" destOrd="0" presId="urn:microsoft.com/office/officeart/2016/7/layout/RepeatingBendingProcessNew"/>
    <dgm:cxn modelId="{E4D0DBFC-B738-4A1B-A8CC-498D42FC43DF}" srcId="{8EE90993-ED7D-4376-9A60-35B4F7D7D517}" destId="{7E3FEE46-7B05-460F-BE73-D2BD0460B060}" srcOrd="3" destOrd="0" parTransId="{E7C649EB-0903-457F-B135-B978C2FB4953}" sibTransId="{70236988-51E2-4A85-8596-F3E508666742}"/>
    <dgm:cxn modelId="{4AE0B497-C93B-5744-8527-4AA47CDCB65A}" type="presParOf" srcId="{B9ACEA53-F24C-EC45-948C-44B9626B7C3A}" destId="{00588EB5-32A3-484B-BB88-A33373DCEDFD}" srcOrd="0" destOrd="0" presId="urn:microsoft.com/office/officeart/2016/7/layout/RepeatingBendingProcessNew"/>
    <dgm:cxn modelId="{97752856-B0EB-2E4A-9F76-63E1EB5BE411}" type="presParOf" srcId="{B9ACEA53-F24C-EC45-948C-44B9626B7C3A}" destId="{35D0E2BB-638C-EA4B-83F0-EC05AD5D3787}" srcOrd="1" destOrd="0" presId="urn:microsoft.com/office/officeart/2016/7/layout/RepeatingBendingProcessNew"/>
    <dgm:cxn modelId="{4768B317-ABC7-514B-AB53-D23A78BFE70E}" type="presParOf" srcId="{35D0E2BB-638C-EA4B-83F0-EC05AD5D3787}" destId="{93916C07-A338-D043-A5F5-AC5DC5EEE9AB}" srcOrd="0" destOrd="0" presId="urn:microsoft.com/office/officeart/2016/7/layout/RepeatingBendingProcessNew"/>
    <dgm:cxn modelId="{E5162E1A-D226-E849-AD1A-8C77439E9C65}" type="presParOf" srcId="{B9ACEA53-F24C-EC45-948C-44B9626B7C3A}" destId="{C965046D-0016-3B43-A567-E5233474EA84}" srcOrd="2" destOrd="0" presId="urn:microsoft.com/office/officeart/2016/7/layout/RepeatingBendingProcessNew"/>
    <dgm:cxn modelId="{85F169D2-2EDD-264B-B32A-92B31FDD7E40}" type="presParOf" srcId="{B9ACEA53-F24C-EC45-948C-44B9626B7C3A}" destId="{C66659D0-C8D8-924F-97E5-27CB3FECBEE3}" srcOrd="3" destOrd="0" presId="urn:microsoft.com/office/officeart/2016/7/layout/RepeatingBendingProcessNew"/>
    <dgm:cxn modelId="{503C82BC-0FDC-0E4B-B554-4EA651B82575}" type="presParOf" srcId="{C66659D0-C8D8-924F-97E5-27CB3FECBEE3}" destId="{AD26A132-23E6-284D-B8F8-402CF5F33F3F}" srcOrd="0" destOrd="0" presId="urn:microsoft.com/office/officeart/2016/7/layout/RepeatingBendingProcessNew"/>
    <dgm:cxn modelId="{31FCC474-E0E5-3846-8FC9-9109295B0F92}" type="presParOf" srcId="{B9ACEA53-F24C-EC45-948C-44B9626B7C3A}" destId="{D28F87B2-1E53-4642-9EB2-F0FD99E01287}" srcOrd="4" destOrd="0" presId="urn:microsoft.com/office/officeart/2016/7/layout/RepeatingBendingProcessNew"/>
    <dgm:cxn modelId="{768C084E-56D8-1140-B1DC-A4B7474DC444}" type="presParOf" srcId="{B9ACEA53-F24C-EC45-948C-44B9626B7C3A}" destId="{2D57986F-045C-0644-ADAE-70B20F372286}" srcOrd="5" destOrd="0" presId="urn:microsoft.com/office/officeart/2016/7/layout/RepeatingBendingProcessNew"/>
    <dgm:cxn modelId="{668A013F-53D4-FC42-8053-CBA3DCE20A8A}" type="presParOf" srcId="{2D57986F-045C-0644-ADAE-70B20F372286}" destId="{5D02B62B-4602-7445-BBC7-F2C9CD43CA83}" srcOrd="0" destOrd="0" presId="urn:microsoft.com/office/officeart/2016/7/layout/RepeatingBendingProcessNew"/>
    <dgm:cxn modelId="{6E295482-3944-B64E-9BFF-C2CAD483554E}" type="presParOf" srcId="{B9ACEA53-F24C-EC45-948C-44B9626B7C3A}" destId="{9318B2B6-6F74-BF40-B462-29079130BDB8}" srcOrd="6" destOrd="0" presId="urn:microsoft.com/office/officeart/2016/7/layout/RepeatingBendingProcessNew"/>
    <dgm:cxn modelId="{4F1441C5-F7EC-1443-BD6B-38CEC2115946}" type="presParOf" srcId="{B9ACEA53-F24C-EC45-948C-44B9626B7C3A}" destId="{5CB82D80-04AC-A745-8D69-22A052783907}" srcOrd="7" destOrd="0" presId="urn:microsoft.com/office/officeart/2016/7/layout/RepeatingBendingProcessNew"/>
    <dgm:cxn modelId="{8CC2B067-7A10-ED42-B1BD-0809F821B64C}" type="presParOf" srcId="{5CB82D80-04AC-A745-8D69-22A052783907}" destId="{392F2B3A-B05E-BA4E-A2A2-18324B7EFB79}" srcOrd="0" destOrd="0" presId="urn:microsoft.com/office/officeart/2016/7/layout/RepeatingBendingProcessNew"/>
    <dgm:cxn modelId="{60573C71-2666-C941-9673-E3339F2E4E43}" type="presParOf" srcId="{B9ACEA53-F24C-EC45-948C-44B9626B7C3A}" destId="{1FAFB684-30CD-244D-93BA-1A8CA85F16BB}" srcOrd="8" destOrd="0" presId="urn:microsoft.com/office/officeart/2016/7/layout/RepeatingBendingProcessNew"/>
    <dgm:cxn modelId="{95C399AD-D1E3-C44A-992D-B934F8D26A85}" type="presParOf" srcId="{B9ACEA53-F24C-EC45-948C-44B9626B7C3A}" destId="{53D1A8C1-D712-4E45-A707-D670EE853552}" srcOrd="9" destOrd="0" presId="urn:microsoft.com/office/officeart/2016/7/layout/RepeatingBendingProcessNew"/>
    <dgm:cxn modelId="{924A008E-E1B2-4C45-8FD2-C3F7A225394C}" type="presParOf" srcId="{53D1A8C1-D712-4E45-A707-D670EE853552}" destId="{6BFC7C2A-581A-4E45-AE5B-8F023CE8FD48}" srcOrd="0" destOrd="0" presId="urn:microsoft.com/office/officeart/2016/7/layout/RepeatingBendingProcessNew"/>
    <dgm:cxn modelId="{C49732C6-F5AB-344E-8F1D-40E1C59DF592}" type="presParOf" srcId="{B9ACEA53-F24C-EC45-948C-44B9626B7C3A}" destId="{9BC575B6-CB9F-0D4D-ABF9-C25D39FFC22D}" srcOrd="10" destOrd="0" presId="urn:microsoft.com/office/officeart/2016/7/layout/RepeatingBendingProcessNew"/>
    <dgm:cxn modelId="{E4137839-AB41-3E48-BB47-CD24B5B8E000}" type="presParOf" srcId="{B9ACEA53-F24C-EC45-948C-44B9626B7C3A}" destId="{1C8F25B8-A21B-964F-817B-7638BC3C00A3}" srcOrd="11" destOrd="0" presId="urn:microsoft.com/office/officeart/2016/7/layout/RepeatingBendingProcessNew"/>
    <dgm:cxn modelId="{B363003B-B9D6-6244-9D22-4C6FDF0ACFF1}" type="presParOf" srcId="{1C8F25B8-A21B-964F-817B-7638BC3C00A3}" destId="{CF3876AA-5264-5A41-A8FC-746EFE1F7E32}" srcOrd="0" destOrd="0" presId="urn:microsoft.com/office/officeart/2016/7/layout/RepeatingBendingProcessNew"/>
    <dgm:cxn modelId="{FF845359-F2A8-D043-9138-8BB81BB586E1}" type="presParOf" srcId="{B9ACEA53-F24C-EC45-948C-44B9626B7C3A}" destId="{668C51A4-EE40-B149-B2E9-3532603875C0}" srcOrd="12" destOrd="0" presId="urn:microsoft.com/office/officeart/2016/7/layout/RepeatingBendingProcessNew"/>
    <dgm:cxn modelId="{ABBDDA69-F912-1D4D-91F5-FC9F4C8D7560}" type="presParOf" srcId="{B9ACEA53-F24C-EC45-948C-44B9626B7C3A}" destId="{6FD0FD54-17B1-F14A-8CD2-9245A9CA2564}" srcOrd="13" destOrd="0" presId="urn:microsoft.com/office/officeart/2016/7/layout/RepeatingBendingProcessNew"/>
    <dgm:cxn modelId="{EA80BC65-F978-2742-8EA2-D83EB2AD8481}" type="presParOf" srcId="{6FD0FD54-17B1-F14A-8CD2-9245A9CA2564}" destId="{2D058E42-5160-9444-AB10-2F71E0344A75}" srcOrd="0" destOrd="0" presId="urn:microsoft.com/office/officeart/2016/7/layout/RepeatingBendingProcessNew"/>
    <dgm:cxn modelId="{D59D5758-D1BA-D049-B1BE-1C7D127B78C8}" type="presParOf" srcId="{B9ACEA53-F24C-EC45-948C-44B9626B7C3A}" destId="{30E67620-628F-2340-892E-D06B63B364DD}" srcOrd="14" destOrd="0" presId="urn:microsoft.com/office/officeart/2016/7/layout/RepeatingBendingProcessNew"/>
    <dgm:cxn modelId="{BD483D9A-3AD1-2743-A4B8-E0422895DBE7}" type="presParOf" srcId="{B9ACEA53-F24C-EC45-948C-44B9626B7C3A}" destId="{4E434B58-1D35-8D47-8756-F872C969D194}" srcOrd="15" destOrd="0" presId="urn:microsoft.com/office/officeart/2016/7/layout/RepeatingBendingProcessNew"/>
    <dgm:cxn modelId="{4ABE332A-90B1-A44D-A252-5C5075C36D48}" type="presParOf" srcId="{4E434B58-1D35-8D47-8756-F872C969D194}" destId="{0843F1D5-A1F1-DF40-9F75-BCD618587235}" srcOrd="0" destOrd="0" presId="urn:microsoft.com/office/officeart/2016/7/layout/RepeatingBendingProcessNew"/>
    <dgm:cxn modelId="{BD50A55A-FDF1-EE4A-B5FA-F53009950969}" type="presParOf" srcId="{B9ACEA53-F24C-EC45-948C-44B9626B7C3A}" destId="{0D41BD2B-C4B6-0A4A-9D6C-8F62639F948A}" srcOrd="16" destOrd="0" presId="urn:microsoft.com/office/officeart/2016/7/layout/RepeatingBendingProcessNew"/>
    <dgm:cxn modelId="{E81E10C5-3B9B-454D-9E4F-19F514D794F0}" type="presParOf" srcId="{B9ACEA53-F24C-EC45-948C-44B9626B7C3A}" destId="{1A4D021E-C39E-C847-8AF3-0D987C48EE33}" srcOrd="17" destOrd="0" presId="urn:microsoft.com/office/officeart/2016/7/layout/RepeatingBendingProcessNew"/>
    <dgm:cxn modelId="{797EC867-F436-3646-9673-A2CF5B0C98B9}" type="presParOf" srcId="{1A4D021E-C39E-C847-8AF3-0D987C48EE33}" destId="{849BF659-A675-984E-AD82-6F90A4A5FBF2}" srcOrd="0" destOrd="0" presId="urn:microsoft.com/office/officeart/2016/7/layout/RepeatingBendingProcessNew"/>
    <dgm:cxn modelId="{9742E9A5-F9F0-D145-B99F-96838A7DAAA1}" type="presParOf" srcId="{B9ACEA53-F24C-EC45-948C-44B9626B7C3A}" destId="{3DE68A47-27A6-2342-8DB2-91173C45AA7E}" srcOrd="1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62EF36-82F2-4DF9-8B30-6C3B0F0F1C8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EB0C0EA6-FA97-4CB4-AA34-62B648466E73}">
      <dgm:prSet/>
      <dgm:spPr/>
      <dgm:t>
        <a:bodyPr/>
        <a:lstStyle/>
        <a:p>
          <a:pPr>
            <a:lnSpc>
              <a:spcPct val="100000"/>
            </a:lnSpc>
          </a:pPr>
          <a:r>
            <a:rPr lang="en-US"/>
            <a:t>Your oral examination will approximately take 15 minutes</a:t>
          </a:r>
        </a:p>
      </dgm:t>
    </dgm:pt>
    <dgm:pt modelId="{E37D95F1-EDF2-4C7A-A164-D2DD28609AA0}" type="parTrans" cxnId="{C0CF378E-D578-425B-A8D5-90530CAD2422}">
      <dgm:prSet/>
      <dgm:spPr/>
      <dgm:t>
        <a:bodyPr/>
        <a:lstStyle/>
        <a:p>
          <a:endParaRPr lang="en-US"/>
        </a:p>
      </dgm:t>
    </dgm:pt>
    <dgm:pt modelId="{2DF2CED7-F15C-4970-A279-8052312D6B22}" type="sibTrans" cxnId="{C0CF378E-D578-425B-A8D5-90530CAD2422}">
      <dgm:prSet/>
      <dgm:spPr/>
      <dgm:t>
        <a:bodyPr/>
        <a:lstStyle/>
        <a:p>
          <a:pPr>
            <a:lnSpc>
              <a:spcPct val="100000"/>
            </a:lnSpc>
          </a:pPr>
          <a:endParaRPr lang="en-US"/>
        </a:p>
      </dgm:t>
    </dgm:pt>
    <dgm:pt modelId="{DB06C7F8-7924-4BBA-A7DE-7DCB338B0BF8}">
      <dgm:prSet/>
      <dgm:spPr/>
      <dgm:t>
        <a:bodyPr/>
        <a:lstStyle/>
        <a:p>
          <a:pPr>
            <a:lnSpc>
              <a:spcPct val="100000"/>
            </a:lnSpc>
          </a:pPr>
          <a:r>
            <a:rPr lang="en-US"/>
            <a:t>A panel of two assessors appointed by the VCAA will examine you</a:t>
          </a:r>
        </a:p>
      </dgm:t>
    </dgm:pt>
    <dgm:pt modelId="{DC23FD31-577C-42C2-927A-6585EA6D1CED}" type="parTrans" cxnId="{96CD1020-DB02-4DE1-B03E-1B6A3526D18E}">
      <dgm:prSet/>
      <dgm:spPr/>
      <dgm:t>
        <a:bodyPr/>
        <a:lstStyle/>
        <a:p>
          <a:endParaRPr lang="en-US"/>
        </a:p>
      </dgm:t>
    </dgm:pt>
    <dgm:pt modelId="{8756E560-FCE7-42EC-82D1-9F45A1CE9122}" type="sibTrans" cxnId="{96CD1020-DB02-4DE1-B03E-1B6A3526D18E}">
      <dgm:prSet/>
      <dgm:spPr/>
      <dgm:t>
        <a:bodyPr/>
        <a:lstStyle/>
        <a:p>
          <a:pPr>
            <a:lnSpc>
              <a:spcPct val="100000"/>
            </a:lnSpc>
          </a:pPr>
          <a:endParaRPr lang="en-US"/>
        </a:p>
      </dgm:t>
    </dgm:pt>
    <dgm:pt modelId="{5344BD8C-E78C-43E2-BCF2-B9FE662FC095}">
      <dgm:prSet/>
      <dgm:spPr/>
      <dgm:t>
        <a:bodyPr/>
        <a:lstStyle/>
        <a:p>
          <a:pPr>
            <a:lnSpc>
              <a:spcPct val="100000"/>
            </a:lnSpc>
          </a:pPr>
          <a:r>
            <a:rPr lang="en-US" dirty="0"/>
            <a:t>12.5 % of this oral examination will contribute to your study score.</a:t>
          </a:r>
        </a:p>
      </dgm:t>
    </dgm:pt>
    <dgm:pt modelId="{97411A33-895B-422E-ADB2-5D35D82D40E6}" type="parTrans" cxnId="{BEAD76DE-FD84-4D74-A3E3-CE3DFD39F40D}">
      <dgm:prSet/>
      <dgm:spPr/>
      <dgm:t>
        <a:bodyPr/>
        <a:lstStyle/>
        <a:p>
          <a:endParaRPr lang="en-US"/>
        </a:p>
      </dgm:t>
    </dgm:pt>
    <dgm:pt modelId="{A2C23A99-BC10-47F6-B678-9F212EF1B29A}" type="sibTrans" cxnId="{BEAD76DE-FD84-4D74-A3E3-CE3DFD39F40D}">
      <dgm:prSet/>
      <dgm:spPr/>
      <dgm:t>
        <a:bodyPr/>
        <a:lstStyle/>
        <a:p>
          <a:endParaRPr lang="en-US"/>
        </a:p>
      </dgm:t>
    </dgm:pt>
    <dgm:pt modelId="{EEEAE5F2-9609-4726-9E3E-BD92123A9B6C}" type="pres">
      <dgm:prSet presAssocID="{0862EF36-82F2-4DF9-8B30-6C3B0F0F1C83}" presName="root" presStyleCnt="0">
        <dgm:presLayoutVars>
          <dgm:dir/>
          <dgm:resizeHandles val="exact"/>
        </dgm:presLayoutVars>
      </dgm:prSet>
      <dgm:spPr/>
    </dgm:pt>
    <dgm:pt modelId="{970D8CF9-7357-4BCB-B21B-792DEDF5DD87}" type="pres">
      <dgm:prSet presAssocID="{0862EF36-82F2-4DF9-8B30-6C3B0F0F1C83}" presName="container" presStyleCnt="0">
        <dgm:presLayoutVars>
          <dgm:dir/>
          <dgm:resizeHandles val="exact"/>
        </dgm:presLayoutVars>
      </dgm:prSet>
      <dgm:spPr/>
    </dgm:pt>
    <dgm:pt modelId="{D9166952-99DF-4BBC-AEB0-F48BC1814E2C}" type="pres">
      <dgm:prSet presAssocID="{EB0C0EA6-FA97-4CB4-AA34-62B648466E73}" presName="compNode" presStyleCnt="0"/>
      <dgm:spPr/>
    </dgm:pt>
    <dgm:pt modelId="{4F20BE9F-67F2-4F64-9C2F-8C56522EEF62}" type="pres">
      <dgm:prSet presAssocID="{EB0C0EA6-FA97-4CB4-AA34-62B648466E73}" presName="iconBgRect" presStyleLbl="bgShp" presStyleIdx="0" presStyleCnt="3"/>
      <dgm:spPr/>
    </dgm:pt>
    <dgm:pt modelId="{F1ECD076-E83D-436B-91AF-1C27B3FD5801}" type="pres">
      <dgm:prSet presAssocID="{EB0C0EA6-FA97-4CB4-AA34-62B648466E7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topwatch"/>
        </a:ext>
      </dgm:extLst>
    </dgm:pt>
    <dgm:pt modelId="{C0A23832-BD9B-46CB-87C8-023379F4E029}" type="pres">
      <dgm:prSet presAssocID="{EB0C0EA6-FA97-4CB4-AA34-62B648466E73}" presName="spaceRect" presStyleCnt="0"/>
      <dgm:spPr/>
    </dgm:pt>
    <dgm:pt modelId="{AA170838-0BF0-4D2E-A023-F6368184023C}" type="pres">
      <dgm:prSet presAssocID="{EB0C0EA6-FA97-4CB4-AA34-62B648466E73}" presName="textRect" presStyleLbl="revTx" presStyleIdx="0" presStyleCnt="3">
        <dgm:presLayoutVars>
          <dgm:chMax val="1"/>
          <dgm:chPref val="1"/>
        </dgm:presLayoutVars>
      </dgm:prSet>
      <dgm:spPr/>
    </dgm:pt>
    <dgm:pt modelId="{273A7A52-9CB3-49A5-9A9D-8B33EECE898F}" type="pres">
      <dgm:prSet presAssocID="{2DF2CED7-F15C-4970-A279-8052312D6B22}" presName="sibTrans" presStyleLbl="sibTrans2D1" presStyleIdx="0" presStyleCnt="0"/>
      <dgm:spPr/>
    </dgm:pt>
    <dgm:pt modelId="{87CF1ADC-752D-4E7F-B14A-D87DB490A9AC}" type="pres">
      <dgm:prSet presAssocID="{DB06C7F8-7924-4BBA-A7DE-7DCB338B0BF8}" presName="compNode" presStyleCnt="0"/>
      <dgm:spPr/>
    </dgm:pt>
    <dgm:pt modelId="{A0E4BE14-D91A-4C2B-B316-E491071E6082}" type="pres">
      <dgm:prSet presAssocID="{DB06C7F8-7924-4BBA-A7DE-7DCB338B0BF8}" presName="iconBgRect" presStyleLbl="bgShp" presStyleIdx="1" presStyleCnt="3"/>
      <dgm:spPr/>
    </dgm:pt>
    <dgm:pt modelId="{D2A322E1-4EF8-4FBE-BE22-C61B095B1EC7}" type="pres">
      <dgm:prSet presAssocID="{DB06C7F8-7924-4BBA-A7DE-7DCB338B0BF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sers"/>
        </a:ext>
      </dgm:extLst>
    </dgm:pt>
    <dgm:pt modelId="{E5377C4E-2714-4592-8666-AFAE489A0D29}" type="pres">
      <dgm:prSet presAssocID="{DB06C7F8-7924-4BBA-A7DE-7DCB338B0BF8}" presName="spaceRect" presStyleCnt="0"/>
      <dgm:spPr/>
    </dgm:pt>
    <dgm:pt modelId="{8B3A05B5-7066-47EE-A43F-774A0C6419D5}" type="pres">
      <dgm:prSet presAssocID="{DB06C7F8-7924-4BBA-A7DE-7DCB338B0BF8}" presName="textRect" presStyleLbl="revTx" presStyleIdx="1" presStyleCnt="3">
        <dgm:presLayoutVars>
          <dgm:chMax val="1"/>
          <dgm:chPref val="1"/>
        </dgm:presLayoutVars>
      </dgm:prSet>
      <dgm:spPr/>
    </dgm:pt>
    <dgm:pt modelId="{DEBF8DC2-3436-49FD-8E34-09A1FCF40183}" type="pres">
      <dgm:prSet presAssocID="{8756E560-FCE7-42EC-82D1-9F45A1CE9122}" presName="sibTrans" presStyleLbl="sibTrans2D1" presStyleIdx="0" presStyleCnt="0"/>
      <dgm:spPr/>
    </dgm:pt>
    <dgm:pt modelId="{5994BB22-7CCC-4DB0-9D2A-16E864623E00}" type="pres">
      <dgm:prSet presAssocID="{5344BD8C-E78C-43E2-BCF2-B9FE662FC095}" presName="compNode" presStyleCnt="0"/>
      <dgm:spPr/>
    </dgm:pt>
    <dgm:pt modelId="{AF62B7FF-EC54-4086-9DC7-EF17248FDF66}" type="pres">
      <dgm:prSet presAssocID="{5344BD8C-E78C-43E2-BCF2-B9FE662FC095}" presName="iconBgRect" presStyleLbl="bgShp" presStyleIdx="2" presStyleCnt="3"/>
      <dgm:spPr/>
    </dgm:pt>
    <dgm:pt modelId="{91ADF35F-D780-4EC4-94C7-680765DC2AD2}" type="pres">
      <dgm:prSet presAssocID="{5344BD8C-E78C-43E2-BCF2-B9FE662FC09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ick"/>
        </a:ext>
      </dgm:extLst>
    </dgm:pt>
    <dgm:pt modelId="{F23F0611-5895-4992-B86A-11AF16DBFD27}" type="pres">
      <dgm:prSet presAssocID="{5344BD8C-E78C-43E2-BCF2-B9FE662FC095}" presName="spaceRect" presStyleCnt="0"/>
      <dgm:spPr/>
    </dgm:pt>
    <dgm:pt modelId="{BA34F958-5660-4891-B051-B29B32E5A368}" type="pres">
      <dgm:prSet presAssocID="{5344BD8C-E78C-43E2-BCF2-B9FE662FC095}" presName="textRect" presStyleLbl="revTx" presStyleIdx="2" presStyleCnt="3">
        <dgm:presLayoutVars>
          <dgm:chMax val="1"/>
          <dgm:chPref val="1"/>
        </dgm:presLayoutVars>
      </dgm:prSet>
      <dgm:spPr/>
    </dgm:pt>
  </dgm:ptLst>
  <dgm:cxnLst>
    <dgm:cxn modelId="{75727219-72F2-437D-BC30-6ED75BA1435C}" type="presOf" srcId="{0862EF36-82F2-4DF9-8B30-6C3B0F0F1C83}" destId="{EEEAE5F2-9609-4726-9E3E-BD92123A9B6C}" srcOrd="0" destOrd="0" presId="urn:microsoft.com/office/officeart/2018/2/layout/IconCircleList"/>
    <dgm:cxn modelId="{96CD1020-DB02-4DE1-B03E-1B6A3526D18E}" srcId="{0862EF36-82F2-4DF9-8B30-6C3B0F0F1C83}" destId="{DB06C7F8-7924-4BBA-A7DE-7DCB338B0BF8}" srcOrd="1" destOrd="0" parTransId="{DC23FD31-577C-42C2-927A-6585EA6D1CED}" sibTransId="{8756E560-FCE7-42EC-82D1-9F45A1CE9122}"/>
    <dgm:cxn modelId="{37233F3A-651F-4405-B754-E907935AA8CC}" type="presOf" srcId="{DB06C7F8-7924-4BBA-A7DE-7DCB338B0BF8}" destId="{8B3A05B5-7066-47EE-A43F-774A0C6419D5}" srcOrd="0" destOrd="0" presId="urn:microsoft.com/office/officeart/2018/2/layout/IconCircleList"/>
    <dgm:cxn modelId="{90D2C370-304C-4674-BA4C-F21D0C9B0405}" type="presOf" srcId="{8756E560-FCE7-42EC-82D1-9F45A1CE9122}" destId="{DEBF8DC2-3436-49FD-8E34-09A1FCF40183}" srcOrd="0" destOrd="0" presId="urn:microsoft.com/office/officeart/2018/2/layout/IconCircleList"/>
    <dgm:cxn modelId="{C0CF378E-D578-425B-A8D5-90530CAD2422}" srcId="{0862EF36-82F2-4DF9-8B30-6C3B0F0F1C83}" destId="{EB0C0EA6-FA97-4CB4-AA34-62B648466E73}" srcOrd="0" destOrd="0" parTransId="{E37D95F1-EDF2-4C7A-A164-D2DD28609AA0}" sibTransId="{2DF2CED7-F15C-4970-A279-8052312D6B22}"/>
    <dgm:cxn modelId="{4501DAA0-07F8-4A4E-92A7-6E17AD88B84F}" type="presOf" srcId="{5344BD8C-E78C-43E2-BCF2-B9FE662FC095}" destId="{BA34F958-5660-4891-B051-B29B32E5A368}" srcOrd="0" destOrd="0" presId="urn:microsoft.com/office/officeart/2018/2/layout/IconCircleList"/>
    <dgm:cxn modelId="{CAAF42AF-96F0-481A-80CA-9D66D23761D7}" type="presOf" srcId="{EB0C0EA6-FA97-4CB4-AA34-62B648466E73}" destId="{AA170838-0BF0-4D2E-A023-F6368184023C}" srcOrd="0" destOrd="0" presId="urn:microsoft.com/office/officeart/2018/2/layout/IconCircleList"/>
    <dgm:cxn modelId="{A78B70C0-AD26-4D19-AA28-FFFF9FF6E277}" type="presOf" srcId="{2DF2CED7-F15C-4970-A279-8052312D6B22}" destId="{273A7A52-9CB3-49A5-9A9D-8B33EECE898F}" srcOrd="0" destOrd="0" presId="urn:microsoft.com/office/officeart/2018/2/layout/IconCircleList"/>
    <dgm:cxn modelId="{BEAD76DE-FD84-4D74-A3E3-CE3DFD39F40D}" srcId="{0862EF36-82F2-4DF9-8B30-6C3B0F0F1C83}" destId="{5344BD8C-E78C-43E2-BCF2-B9FE662FC095}" srcOrd="2" destOrd="0" parTransId="{97411A33-895B-422E-ADB2-5D35D82D40E6}" sibTransId="{A2C23A99-BC10-47F6-B678-9F212EF1B29A}"/>
    <dgm:cxn modelId="{C98A69CF-EA20-4A9F-8081-5753A3815FE0}" type="presParOf" srcId="{EEEAE5F2-9609-4726-9E3E-BD92123A9B6C}" destId="{970D8CF9-7357-4BCB-B21B-792DEDF5DD87}" srcOrd="0" destOrd="0" presId="urn:microsoft.com/office/officeart/2018/2/layout/IconCircleList"/>
    <dgm:cxn modelId="{E2D9DBC1-4A5D-4CD1-A158-15537282DBAA}" type="presParOf" srcId="{970D8CF9-7357-4BCB-B21B-792DEDF5DD87}" destId="{D9166952-99DF-4BBC-AEB0-F48BC1814E2C}" srcOrd="0" destOrd="0" presId="urn:microsoft.com/office/officeart/2018/2/layout/IconCircleList"/>
    <dgm:cxn modelId="{1F908BA7-FB75-428E-8849-0D1512C6F855}" type="presParOf" srcId="{D9166952-99DF-4BBC-AEB0-F48BC1814E2C}" destId="{4F20BE9F-67F2-4F64-9C2F-8C56522EEF62}" srcOrd="0" destOrd="0" presId="urn:microsoft.com/office/officeart/2018/2/layout/IconCircleList"/>
    <dgm:cxn modelId="{64E0B819-5BA7-4808-B6A6-A016516DFB13}" type="presParOf" srcId="{D9166952-99DF-4BBC-AEB0-F48BC1814E2C}" destId="{F1ECD076-E83D-436B-91AF-1C27B3FD5801}" srcOrd="1" destOrd="0" presId="urn:microsoft.com/office/officeart/2018/2/layout/IconCircleList"/>
    <dgm:cxn modelId="{01922D05-5861-4633-A9AD-98294B35B19B}" type="presParOf" srcId="{D9166952-99DF-4BBC-AEB0-F48BC1814E2C}" destId="{C0A23832-BD9B-46CB-87C8-023379F4E029}" srcOrd="2" destOrd="0" presId="urn:microsoft.com/office/officeart/2018/2/layout/IconCircleList"/>
    <dgm:cxn modelId="{181A3DAF-2A74-46FD-B293-758EEA7385CA}" type="presParOf" srcId="{D9166952-99DF-4BBC-AEB0-F48BC1814E2C}" destId="{AA170838-0BF0-4D2E-A023-F6368184023C}" srcOrd="3" destOrd="0" presId="urn:microsoft.com/office/officeart/2018/2/layout/IconCircleList"/>
    <dgm:cxn modelId="{CB9C8ADB-3B58-4028-87DA-43CDE8D2AAA9}" type="presParOf" srcId="{970D8CF9-7357-4BCB-B21B-792DEDF5DD87}" destId="{273A7A52-9CB3-49A5-9A9D-8B33EECE898F}" srcOrd="1" destOrd="0" presId="urn:microsoft.com/office/officeart/2018/2/layout/IconCircleList"/>
    <dgm:cxn modelId="{127AD157-6E9E-467C-ADA2-90138C58B8A1}" type="presParOf" srcId="{970D8CF9-7357-4BCB-B21B-792DEDF5DD87}" destId="{87CF1ADC-752D-4E7F-B14A-D87DB490A9AC}" srcOrd="2" destOrd="0" presId="urn:microsoft.com/office/officeart/2018/2/layout/IconCircleList"/>
    <dgm:cxn modelId="{4D51B331-3D36-4076-A212-E4D5ADED0728}" type="presParOf" srcId="{87CF1ADC-752D-4E7F-B14A-D87DB490A9AC}" destId="{A0E4BE14-D91A-4C2B-B316-E491071E6082}" srcOrd="0" destOrd="0" presId="urn:microsoft.com/office/officeart/2018/2/layout/IconCircleList"/>
    <dgm:cxn modelId="{C80AA309-EDD1-41FB-8DFE-F18F40ECE2C3}" type="presParOf" srcId="{87CF1ADC-752D-4E7F-B14A-D87DB490A9AC}" destId="{D2A322E1-4EF8-4FBE-BE22-C61B095B1EC7}" srcOrd="1" destOrd="0" presId="urn:microsoft.com/office/officeart/2018/2/layout/IconCircleList"/>
    <dgm:cxn modelId="{33D63B65-F826-4259-BE36-E767EB736371}" type="presParOf" srcId="{87CF1ADC-752D-4E7F-B14A-D87DB490A9AC}" destId="{E5377C4E-2714-4592-8666-AFAE489A0D29}" srcOrd="2" destOrd="0" presId="urn:microsoft.com/office/officeart/2018/2/layout/IconCircleList"/>
    <dgm:cxn modelId="{A4D58A18-8DBB-4234-9E6A-0A503D96E445}" type="presParOf" srcId="{87CF1ADC-752D-4E7F-B14A-D87DB490A9AC}" destId="{8B3A05B5-7066-47EE-A43F-774A0C6419D5}" srcOrd="3" destOrd="0" presId="urn:microsoft.com/office/officeart/2018/2/layout/IconCircleList"/>
    <dgm:cxn modelId="{8CE71CA6-3375-47CB-98DB-0136751A7491}" type="presParOf" srcId="{970D8CF9-7357-4BCB-B21B-792DEDF5DD87}" destId="{DEBF8DC2-3436-49FD-8E34-09A1FCF40183}" srcOrd="3" destOrd="0" presId="urn:microsoft.com/office/officeart/2018/2/layout/IconCircleList"/>
    <dgm:cxn modelId="{B06574AA-87C7-4CAA-9E70-00AF670D5849}" type="presParOf" srcId="{970D8CF9-7357-4BCB-B21B-792DEDF5DD87}" destId="{5994BB22-7CCC-4DB0-9D2A-16E864623E00}" srcOrd="4" destOrd="0" presId="urn:microsoft.com/office/officeart/2018/2/layout/IconCircleList"/>
    <dgm:cxn modelId="{E1DFD8C4-D1BC-472B-BA35-605F69F3AB9B}" type="presParOf" srcId="{5994BB22-7CCC-4DB0-9D2A-16E864623E00}" destId="{AF62B7FF-EC54-4086-9DC7-EF17248FDF66}" srcOrd="0" destOrd="0" presId="urn:microsoft.com/office/officeart/2018/2/layout/IconCircleList"/>
    <dgm:cxn modelId="{80782EA2-D0FA-4AB6-A359-4C80B32589CE}" type="presParOf" srcId="{5994BB22-7CCC-4DB0-9D2A-16E864623E00}" destId="{91ADF35F-D780-4EC4-94C7-680765DC2AD2}" srcOrd="1" destOrd="0" presId="urn:microsoft.com/office/officeart/2018/2/layout/IconCircleList"/>
    <dgm:cxn modelId="{7BC5C07C-11AB-4190-9958-400E33F3C4F6}" type="presParOf" srcId="{5994BB22-7CCC-4DB0-9D2A-16E864623E00}" destId="{F23F0611-5895-4992-B86A-11AF16DBFD27}" srcOrd="2" destOrd="0" presId="urn:microsoft.com/office/officeart/2018/2/layout/IconCircleList"/>
    <dgm:cxn modelId="{463E245D-43BE-4C96-89EF-3363B2B82A70}" type="presParOf" srcId="{5994BB22-7CCC-4DB0-9D2A-16E864623E00}" destId="{BA34F958-5660-4891-B051-B29B32E5A36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39ACFE-B7F6-4030-9CB8-00A28DB459FB}"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AC153DC0-564F-4D2E-8B43-AC44054CC226}">
      <dgm:prSet custT="1"/>
      <dgm:spPr/>
      <dgm:t>
        <a:bodyPr/>
        <a:lstStyle/>
        <a:p>
          <a:pPr>
            <a:lnSpc>
              <a:spcPct val="100000"/>
            </a:lnSpc>
          </a:pPr>
          <a:r>
            <a:rPr lang="en-US" sz="1600" dirty="0"/>
            <a:t>Section 1</a:t>
          </a:r>
        </a:p>
        <a:p>
          <a:pPr>
            <a:lnSpc>
              <a:spcPct val="100000"/>
            </a:lnSpc>
          </a:pPr>
          <a:r>
            <a:rPr lang="en-US" sz="1600" dirty="0"/>
            <a:t> Conversation – About the individual. </a:t>
          </a:r>
        </a:p>
        <a:p>
          <a:pPr>
            <a:lnSpc>
              <a:spcPct val="100000"/>
            </a:lnSpc>
          </a:pPr>
          <a:r>
            <a:rPr lang="en-US" sz="1600" dirty="0"/>
            <a:t> Approximately 7 minutes</a:t>
          </a:r>
        </a:p>
      </dgm:t>
    </dgm:pt>
    <dgm:pt modelId="{D66EB778-4433-48C9-A77F-44774B5936ED}" type="parTrans" cxnId="{469F9EAE-07EE-48F2-BC52-B9E573670945}">
      <dgm:prSet/>
      <dgm:spPr/>
      <dgm:t>
        <a:bodyPr/>
        <a:lstStyle/>
        <a:p>
          <a:endParaRPr lang="en-US"/>
        </a:p>
      </dgm:t>
    </dgm:pt>
    <dgm:pt modelId="{9110D6D9-378A-47D7-B8B7-A22E3022D4F3}" type="sibTrans" cxnId="{469F9EAE-07EE-48F2-BC52-B9E573670945}">
      <dgm:prSet/>
      <dgm:spPr/>
      <dgm:t>
        <a:bodyPr/>
        <a:lstStyle/>
        <a:p>
          <a:endParaRPr lang="en-US"/>
        </a:p>
      </dgm:t>
    </dgm:pt>
    <dgm:pt modelId="{268251DC-4396-41EB-B2E6-BE147A977BB5}">
      <dgm:prSet/>
      <dgm:spPr/>
      <dgm:t>
        <a:bodyPr/>
        <a:lstStyle/>
        <a:p>
          <a:pPr>
            <a:lnSpc>
              <a:spcPct val="100000"/>
            </a:lnSpc>
          </a:pPr>
          <a:r>
            <a:rPr lang="en-US" dirty="0"/>
            <a:t>Section 2 </a:t>
          </a:r>
        </a:p>
        <a:p>
          <a:pPr>
            <a:lnSpc>
              <a:spcPct val="100000"/>
            </a:lnSpc>
          </a:pPr>
          <a:r>
            <a:rPr lang="en-US" dirty="0"/>
            <a:t>Discussion – Selected subtopic </a:t>
          </a:r>
        </a:p>
        <a:p>
          <a:pPr>
            <a:lnSpc>
              <a:spcPct val="100000"/>
            </a:lnSpc>
          </a:pPr>
          <a:r>
            <a:rPr lang="en-US" dirty="0"/>
            <a:t>Approximately 8 minutes </a:t>
          </a:r>
        </a:p>
      </dgm:t>
    </dgm:pt>
    <dgm:pt modelId="{ABC4F0AF-5128-411B-ADC7-2471EF837392}" type="parTrans" cxnId="{7F545067-5CC8-4474-88E9-23B8F4BDDA72}">
      <dgm:prSet/>
      <dgm:spPr/>
      <dgm:t>
        <a:bodyPr/>
        <a:lstStyle/>
        <a:p>
          <a:endParaRPr lang="en-US"/>
        </a:p>
      </dgm:t>
    </dgm:pt>
    <dgm:pt modelId="{DA0D75A1-D3AF-4304-B875-E859360F25EB}" type="sibTrans" cxnId="{7F545067-5CC8-4474-88E9-23B8F4BDDA72}">
      <dgm:prSet/>
      <dgm:spPr/>
      <dgm:t>
        <a:bodyPr/>
        <a:lstStyle/>
        <a:p>
          <a:endParaRPr lang="en-US"/>
        </a:p>
      </dgm:t>
    </dgm:pt>
    <dgm:pt modelId="{8626D40F-F810-47DA-939E-D29C732CAED0}" type="pres">
      <dgm:prSet presAssocID="{DE39ACFE-B7F6-4030-9CB8-00A28DB459FB}" presName="root" presStyleCnt="0">
        <dgm:presLayoutVars>
          <dgm:dir/>
          <dgm:resizeHandles val="exact"/>
        </dgm:presLayoutVars>
      </dgm:prSet>
      <dgm:spPr/>
    </dgm:pt>
    <dgm:pt modelId="{D45B6D3F-FAF5-4042-A98F-24D04A339C1B}" type="pres">
      <dgm:prSet presAssocID="{AC153DC0-564F-4D2E-8B43-AC44054CC226}" presName="compNode" presStyleCnt="0"/>
      <dgm:spPr/>
    </dgm:pt>
    <dgm:pt modelId="{FD03628A-AC7E-4EF9-927A-C064D0AB3E99}" type="pres">
      <dgm:prSet presAssocID="{AC153DC0-564F-4D2E-8B43-AC44054CC226}" presName="iconRect" presStyleLbl="node1" presStyleIdx="0" presStyleCnt="2" custScaleX="56164" custScaleY="53931" custLinFactNeighborX="-79761" custLinFactNeighborY="-1327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4000" b="-4000"/>
          </a:stretch>
        </a:blipFill>
      </dgm:spPr>
      <dgm:extLst>
        <a:ext uri="{E40237B7-FDA0-4F09-8148-C483321AD2D9}">
          <dgm14:cNvPr xmlns:dgm14="http://schemas.microsoft.com/office/drawing/2010/diagram" id="0" name="" descr="Chat"/>
        </a:ext>
      </dgm:extLst>
    </dgm:pt>
    <dgm:pt modelId="{474EFC1D-2661-4E9F-AE1C-F620405A70BD}" type="pres">
      <dgm:prSet presAssocID="{AC153DC0-564F-4D2E-8B43-AC44054CC226}" presName="spaceRect" presStyleCnt="0"/>
      <dgm:spPr/>
    </dgm:pt>
    <dgm:pt modelId="{145AD207-11D0-4922-8EDD-5C088539562B}" type="pres">
      <dgm:prSet presAssocID="{AC153DC0-564F-4D2E-8B43-AC44054CC226}" presName="textRect" presStyleLbl="revTx" presStyleIdx="0" presStyleCnt="2" custLinFactNeighborX="252" custLinFactNeighborY="-81643">
        <dgm:presLayoutVars>
          <dgm:chMax val="1"/>
          <dgm:chPref val="1"/>
        </dgm:presLayoutVars>
      </dgm:prSet>
      <dgm:spPr/>
    </dgm:pt>
    <dgm:pt modelId="{12FA41E2-E37F-4210-B624-F78035E4FCD5}" type="pres">
      <dgm:prSet presAssocID="{9110D6D9-378A-47D7-B8B7-A22E3022D4F3}" presName="sibTrans" presStyleCnt="0"/>
      <dgm:spPr/>
    </dgm:pt>
    <dgm:pt modelId="{BC4D6807-1287-447A-9E0B-07F94F48A095}" type="pres">
      <dgm:prSet presAssocID="{268251DC-4396-41EB-B2E6-BE147A977BB5}" presName="compNode" presStyleCnt="0"/>
      <dgm:spPr/>
    </dgm:pt>
    <dgm:pt modelId="{299727B0-B835-47F1-9AC9-471A50290B55}" type="pres">
      <dgm:prSet presAssocID="{268251DC-4396-41EB-B2E6-BE147A977BB5}" presName="iconRect" presStyleLbl="node1" presStyleIdx="1" presStyleCnt="2" custScaleX="40150" custScaleY="33757" custLinFactY="10940" custLinFactNeighborX="83995" custLinFactNeighborY="100000"/>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topwatch"/>
        </a:ext>
      </dgm:extLst>
    </dgm:pt>
    <dgm:pt modelId="{9A757C0C-CC74-40E7-B3B5-FFEAA8EC60FA}" type="pres">
      <dgm:prSet presAssocID="{268251DC-4396-41EB-B2E6-BE147A977BB5}" presName="spaceRect" presStyleCnt="0"/>
      <dgm:spPr/>
    </dgm:pt>
    <dgm:pt modelId="{ADE6F5B6-FF9D-412D-A750-75297C5F67F8}" type="pres">
      <dgm:prSet presAssocID="{268251DC-4396-41EB-B2E6-BE147A977BB5}" presName="textRect" presStyleLbl="revTx" presStyleIdx="1" presStyleCnt="2" custLinFactY="-17454" custLinFactNeighborX="0" custLinFactNeighborY="-100000">
        <dgm:presLayoutVars>
          <dgm:chMax val="1"/>
          <dgm:chPref val="1"/>
        </dgm:presLayoutVars>
      </dgm:prSet>
      <dgm:spPr/>
    </dgm:pt>
  </dgm:ptLst>
  <dgm:cxnLst>
    <dgm:cxn modelId="{7F545067-5CC8-4474-88E9-23B8F4BDDA72}" srcId="{DE39ACFE-B7F6-4030-9CB8-00A28DB459FB}" destId="{268251DC-4396-41EB-B2E6-BE147A977BB5}" srcOrd="1" destOrd="0" parTransId="{ABC4F0AF-5128-411B-ADC7-2471EF837392}" sibTransId="{DA0D75A1-D3AF-4304-B875-E859360F25EB}"/>
    <dgm:cxn modelId="{6EF19C94-908D-4DC6-8A2E-1588EB1EF51D}" type="presOf" srcId="{AC153DC0-564F-4D2E-8B43-AC44054CC226}" destId="{145AD207-11D0-4922-8EDD-5C088539562B}" srcOrd="0" destOrd="0" presId="urn:microsoft.com/office/officeart/2018/2/layout/IconLabelList"/>
    <dgm:cxn modelId="{469F9EAE-07EE-48F2-BC52-B9E573670945}" srcId="{DE39ACFE-B7F6-4030-9CB8-00A28DB459FB}" destId="{AC153DC0-564F-4D2E-8B43-AC44054CC226}" srcOrd="0" destOrd="0" parTransId="{D66EB778-4433-48C9-A77F-44774B5936ED}" sibTransId="{9110D6D9-378A-47D7-B8B7-A22E3022D4F3}"/>
    <dgm:cxn modelId="{A6F5D0FA-C811-4F1B-8F9D-F9EB1C92AEF9}" type="presOf" srcId="{268251DC-4396-41EB-B2E6-BE147A977BB5}" destId="{ADE6F5B6-FF9D-412D-A750-75297C5F67F8}" srcOrd="0" destOrd="0" presId="urn:microsoft.com/office/officeart/2018/2/layout/IconLabelList"/>
    <dgm:cxn modelId="{EB2A88FF-B970-4F11-AA25-0F6CFB8F6207}" type="presOf" srcId="{DE39ACFE-B7F6-4030-9CB8-00A28DB459FB}" destId="{8626D40F-F810-47DA-939E-D29C732CAED0}" srcOrd="0" destOrd="0" presId="urn:microsoft.com/office/officeart/2018/2/layout/IconLabelList"/>
    <dgm:cxn modelId="{326C7276-8697-4A30-8054-CDFCF97A2FF6}" type="presParOf" srcId="{8626D40F-F810-47DA-939E-D29C732CAED0}" destId="{D45B6D3F-FAF5-4042-A98F-24D04A339C1B}" srcOrd="0" destOrd="0" presId="urn:microsoft.com/office/officeart/2018/2/layout/IconLabelList"/>
    <dgm:cxn modelId="{61D009D9-2871-4EA3-8C46-737459DCF65D}" type="presParOf" srcId="{D45B6D3F-FAF5-4042-A98F-24D04A339C1B}" destId="{FD03628A-AC7E-4EF9-927A-C064D0AB3E99}" srcOrd="0" destOrd="0" presId="urn:microsoft.com/office/officeart/2018/2/layout/IconLabelList"/>
    <dgm:cxn modelId="{6B68A310-7B49-4BF5-8B5A-14A6CAE453A1}" type="presParOf" srcId="{D45B6D3F-FAF5-4042-A98F-24D04A339C1B}" destId="{474EFC1D-2661-4E9F-AE1C-F620405A70BD}" srcOrd="1" destOrd="0" presId="urn:microsoft.com/office/officeart/2018/2/layout/IconLabelList"/>
    <dgm:cxn modelId="{421A6059-5363-495E-9AE5-56546823F019}" type="presParOf" srcId="{D45B6D3F-FAF5-4042-A98F-24D04A339C1B}" destId="{145AD207-11D0-4922-8EDD-5C088539562B}" srcOrd="2" destOrd="0" presId="urn:microsoft.com/office/officeart/2018/2/layout/IconLabelList"/>
    <dgm:cxn modelId="{A208FF2B-2171-4A86-A48F-766AF8781BA5}" type="presParOf" srcId="{8626D40F-F810-47DA-939E-D29C732CAED0}" destId="{12FA41E2-E37F-4210-B624-F78035E4FCD5}" srcOrd="1" destOrd="0" presId="urn:microsoft.com/office/officeart/2018/2/layout/IconLabelList"/>
    <dgm:cxn modelId="{50411F0C-9756-435E-B216-45B8B4AA0D7F}" type="presParOf" srcId="{8626D40F-F810-47DA-939E-D29C732CAED0}" destId="{BC4D6807-1287-447A-9E0B-07F94F48A095}" srcOrd="2" destOrd="0" presId="urn:microsoft.com/office/officeart/2018/2/layout/IconLabelList"/>
    <dgm:cxn modelId="{43DC959E-276A-4456-A28C-784E9F06F236}" type="presParOf" srcId="{BC4D6807-1287-447A-9E0B-07F94F48A095}" destId="{299727B0-B835-47F1-9AC9-471A50290B55}" srcOrd="0" destOrd="0" presId="urn:microsoft.com/office/officeart/2018/2/layout/IconLabelList"/>
    <dgm:cxn modelId="{9543182C-5F79-4894-A855-156261C22715}" type="presParOf" srcId="{BC4D6807-1287-447A-9E0B-07F94F48A095}" destId="{9A757C0C-CC74-40E7-B3B5-FFEAA8EC60FA}" srcOrd="1" destOrd="0" presId="urn:microsoft.com/office/officeart/2018/2/layout/IconLabelList"/>
    <dgm:cxn modelId="{E302950E-0BF0-4A4B-A02C-E7613CDBA8C1}" type="presParOf" srcId="{BC4D6807-1287-447A-9E0B-07F94F48A095}" destId="{ADE6F5B6-FF9D-412D-A750-75297C5F67F8}" srcOrd="2" destOrd="0" presId="urn:microsoft.com/office/officeart/2018/2/layout/IconLabel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446A02-2D18-4D6E-B7CE-D2ED88810321}" type="doc">
      <dgm:prSet loTypeId="urn:microsoft.com/office/officeart/2005/8/layout/cycle8" loCatId="cycle" qsTypeId="urn:microsoft.com/office/officeart/2005/8/quickstyle/simple1" qsCatId="simple" csTypeId="urn:microsoft.com/office/officeart/2005/8/colors/colorful1" csCatId="colorful" phldr="1"/>
      <dgm:spPr/>
      <dgm:t>
        <a:bodyPr/>
        <a:lstStyle/>
        <a:p>
          <a:endParaRPr lang="en-US"/>
        </a:p>
      </dgm:t>
    </dgm:pt>
    <dgm:pt modelId="{278FE01C-C5F7-4313-B14D-9439D047E601}">
      <dgm:prSet custT="1"/>
      <dgm:spPr>
        <a:solidFill>
          <a:schemeClr val="accent2">
            <a:lumMod val="60000"/>
            <a:lumOff val="40000"/>
          </a:schemeClr>
        </a:solidFill>
      </dgm:spPr>
      <dgm:t>
        <a:bodyPr/>
        <a:lstStyle/>
        <a:p>
          <a:r>
            <a:rPr lang="en-US" sz="1800" b="1" dirty="0"/>
            <a:t>Greetings</a:t>
          </a:r>
          <a:endParaRPr lang="en-US" sz="1600" b="1" dirty="0"/>
        </a:p>
        <a:p>
          <a:r>
            <a:rPr lang="el-GR" sz="1300" dirty="0"/>
            <a:t>Καλησπέρα</a:t>
          </a:r>
        </a:p>
        <a:p>
          <a:r>
            <a:rPr lang="el-GR" sz="1300" dirty="0"/>
            <a:t>Καλημέρα</a:t>
          </a:r>
        </a:p>
        <a:p>
          <a:r>
            <a:rPr lang="el-GR" sz="1300" dirty="0"/>
            <a:t>Γεια σας  </a:t>
          </a:r>
          <a:endParaRPr lang="en-US" sz="1300" dirty="0"/>
        </a:p>
      </dgm:t>
    </dgm:pt>
    <dgm:pt modelId="{BFA6A376-B233-44F6-9273-95A7E6E655E0}" type="parTrans" cxnId="{F631B82A-183F-4569-B292-F0B17CEA7D3B}">
      <dgm:prSet/>
      <dgm:spPr/>
      <dgm:t>
        <a:bodyPr/>
        <a:lstStyle/>
        <a:p>
          <a:endParaRPr lang="en-US"/>
        </a:p>
      </dgm:t>
    </dgm:pt>
    <dgm:pt modelId="{24821D40-E67A-47F3-8C23-D20412BDF4FD}" type="sibTrans" cxnId="{F631B82A-183F-4569-B292-F0B17CEA7D3B}">
      <dgm:prSet phldrT="01" phldr="0"/>
      <dgm:spPr/>
      <dgm:t>
        <a:bodyPr/>
        <a:lstStyle/>
        <a:p>
          <a:endParaRPr lang="en-US"/>
        </a:p>
      </dgm:t>
    </dgm:pt>
    <dgm:pt modelId="{A972C399-031C-4C1B-9409-CB9DFC8BF63B}">
      <dgm:prSet custT="1"/>
      <dgm:spPr>
        <a:solidFill>
          <a:schemeClr val="bg1">
            <a:lumMod val="75000"/>
          </a:schemeClr>
        </a:solidFill>
      </dgm:spPr>
      <dgm:t>
        <a:bodyPr/>
        <a:lstStyle/>
        <a:p>
          <a:endParaRPr lang="el-GR" sz="1600" b="1" dirty="0"/>
        </a:p>
        <a:p>
          <a:r>
            <a:rPr lang="en-US" sz="1600" b="1" dirty="0"/>
            <a:t>Family</a:t>
          </a:r>
          <a:endParaRPr lang="el-GR" sz="1400" b="1" dirty="0"/>
        </a:p>
        <a:p>
          <a:r>
            <a:rPr lang="el-GR" sz="1400" dirty="0"/>
            <a:t>Η οικογένεια μου αποτελείτε από…</a:t>
          </a:r>
        </a:p>
        <a:p>
          <a:r>
            <a:rPr lang="el-GR" sz="1400" dirty="0"/>
            <a:t>Με την οικογένεια μου …</a:t>
          </a:r>
        </a:p>
        <a:p>
          <a:r>
            <a:rPr lang="en-US" sz="1400" dirty="0"/>
            <a:t> </a:t>
          </a:r>
        </a:p>
      </dgm:t>
    </dgm:pt>
    <dgm:pt modelId="{CF46CB11-6986-4518-83AF-956F09BEC980}" type="parTrans" cxnId="{AA6AB233-097B-4B68-BA59-11B4EADB7E45}">
      <dgm:prSet/>
      <dgm:spPr/>
      <dgm:t>
        <a:bodyPr/>
        <a:lstStyle/>
        <a:p>
          <a:endParaRPr lang="en-US"/>
        </a:p>
      </dgm:t>
    </dgm:pt>
    <dgm:pt modelId="{868419DE-3E77-4D31-8AAC-65F05149B3D7}" type="sibTrans" cxnId="{AA6AB233-097B-4B68-BA59-11B4EADB7E45}">
      <dgm:prSet phldrT="02" phldr="0"/>
      <dgm:spPr/>
      <dgm:t>
        <a:bodyPr/>
        <a:lstStyle/>
        <a:p>
          <a:endParaRPr lang="en-US"/>
        </a:p>
      </dgm:t>
    </dgm:pt>
    <dgm:pt modelId="{EC2D5D2D-3080-4DE9-B2B0-BF686A1A1458}">
      <dgm:prSet custT="1"/>
      <dgm:spPr>
        <a:solidFill>
          <a:schemeClr val="accent4">
            <a:lumMod val="60000"/>
            <a:lumOff val="40000"/>
          </a:schemeClr>
        </a:solidFill>
      </dgm:spPr>
      <dgm:t>
        <a:bodyPr/>
        <a:lstStyle/>
        <a:p>
          <a:r>
            <a:rPr lang="en-US" sz="1400" b="1" dirty="0"/>
            <a:t>Future aspiration </a:t>
          </a:r>
          <a:endParaRPr lang="el-GR" sz="1400" b="1" dirty="0"/>
        </a:p>
        <a:p>
          <a:r>
            <a:rPr lang="el-GR" sz="1300" dirty="0"/>
            <a:t>Η μελλοντικές μου φιλοδοξείς είναι.. </a:t>
          </a:r>
        </a:p>
        <a:p>
          <a:r>
            <a:rPr lang="el-GR" sz="1300" dirty="0"/>
            <a:t>Θα ήθελα στο μέλλον να…</a:t>
          </a:r>
          <a:endParaRPr lang="en-US" sz="1300" dirty="0"/>
        </a:p>
      </dgm:t>
    </dgm:pt>
    <dgm:pt modelId="{9B6CD73A-8845-4BF8-9125-2E81DD45252A}" type="parTrans" cxnId="{4787EBF9-82BF-4E19-AD71-0D6B74A9536E}">
      <dgm:prSet/>
      <dgm:spPr/>
      <dgm:t>
        <a:bodyPr/>
        <a:lstStyle/>
        <a:p>
          <a:endParaRPr lang="en-US"/>
        </a:p>
      </dgm:t>
    </dgm:pt>
    <dgm:pt modelId="{5D76C43C-5AE7-4FF9-8AAA-E3F9EA1CECB5}" type="sibTrans" cxnId="{4787EBF9-82BF-4E19-AD71-0D6B74A9536E}">
      <dgm:prSet phldrT="03" phldr="0"/>
      <dgm:spPr/>
      <dgm:t>
        <a:bodyPr/>
        <a:lstStyle/>
        <a:p>
          <a:endParaRPr lang="en-US"/>
        </a:p>
      </dgm:t>
    </dgm:pt>
    <dgm:pt modelId="{6B0D5174-0A89-4868-86EF-DFBAD1EC0816}">
      <dgm:prSet custT="1"/>
      <dgm:spPr>
        <a:solidFill>
          <a:schemeClr val="accent5">
            <a:lumMod val="60000"/>
            <a:lumOff val="40000"/>
          </a:schemeClr>
        </a:solidFill>
      </dgm:spPr>
      <dgm:t>
        <a:bodyPr/>
        <a:lstStyle/>
        <a:p>
          <a:r>
            <a:rPr lang="en-US" sz="1600" b="1" dirty="0"/>
            <a:t>School / work</a:t>
          </a:r>
          <a:endParaRPr lang="el-GR" sz="1600" b="1" dirty="0"/>
        </a:p>
        <a:p>
          <a:r>
            <a:rPr lang="el-GR" sz="1100" dirty="0"/>
            <a:t>Τα μαθήματα που μελετώ είναι…</a:t>
          </a:r>
          <a:r>
            <a:rPr lang="en-US" sz="1100" dirty="0"/>
            <a:t> </a:t>
          </a:r>
          <a:endParaRPr lang="el-GR" sz="1100" dirty="0"/>
        </a:p>
        <a:p>
          <a:r>
            <a:rPr lang="el-GR" sz="1100" dirty="0"/>
            <a:t>Το σχολείο είναι σημαντικό για μένα …</a:t>
          </a:r>
          <a:endParaRPr lang="en-US" sz="1100" dirty="0"/>
        </a:p>
      </dgm:t>
    </dgm:pt>
    <dgm:pt modelId="{C3163FD9-6367-436B-983B-8AB17E129626}" type="parTrans" cxnId="{E399C838-9F39-46EC-B721-42EA5BD062A1}">
      <dgm:prSet/>
      <dgm:spPr/>
      <dgm:t>
        <a:bodyPr/>
        <a:lstStyle/>
        <a:p>
          <a:endParaRPr lang="en-US"/>
        </a:p>
      </dgm:t>
    </dgm:pt>
    <dgm:pt modelId="{4157495B-FC9D-4CBF-BCA7-0EB0AD4CA2C3}" type="sibTrans" cxnId="{E399C838-9F39-46EC-B721-42EA5BD062A1}">
      <dgm:prSet phldrT="04" phldr="0"/>
      <dgm:spPr/>
      <dgm:t>
        <a:bodyPr/>
        <a:lstStyle/>
        <a:p>
          <a:endParaRPr lang="en-US"/>
        </a:p>
      </dgm:t>
    </dgm:pt>
    <dgm:pt modelId="{1F0E9C2E-9C1A-4622-8AF6-F76431E257E4}">
      <dgm:prSet custT="1"/>
      <dgm:spPr>
        <a:solidFill>
          <a:schemeClr val="accent6">
            <a:lumMod val="60000"/>
            <a:lumOff val="40000"/>
          </a:schemeClr>
        </a:solidFill>
      </dgm:spPr>
      <dgm:t>
        <a:bodyPr/>
        <a:lstStyle/>
        <a:p>
          <a:r>
            <a:rPr lang="en-US" sz="1600" b="1" dirty="0"/>
            <a:t>Interest / hobbies</a:t>
          </a:r>
          <a:endParaRPr lang="el-GR" sz="1600" b="1" dirty="0"/>
        </a:p>
        <a:p>
          <a:r>
            <a:rPr lang="el-GR" sz="1200" dirty="0"/>
            <a:t>Μου αρέσει να ταξιδεύω…</a:t>
          </a:r>
        </a:p>
        <a:p>
          <a:r>
            <a:rPr lang="el-GR" sz="1200" dirty="0"/>
            <a:t>Λατρεύω το διάβασμα.. </a:t>
          </a:r>
          <a:r>
            <a:rPr lang="en-US" sz="1200" dirty="0"/>
            <a:t> </a:t>
          </a:r>
        </a:p>
      </dgm:t>
    </dgm:pt>
    <dgm:pt modelId="{8F79338F-A831-4A32-8502-01EA8D9C4BD6}" type="parTrans" cxnId="{4221ED41-C3DE-4DFD-B6AB-37A689001BC9}">
      <dgm:prSet/>
      <dgm:spPr/>
      <dgm:t>
        <a:bodyPr/>
        <a:lstStyle/>
        <a:p>
          <a:endParaRPr lang="en-US"/>
        </a:p>
      </dgm:t>
    </dgm:pt>
    <dgm:pt modelId="{6140FF35-F2CD-4D21-9E9F-6DE6D9FA93A5}" type="sibTrans" cxnId="{4221ED41-C3DE-4DFD-B6AB-37A689001BC9}">
      <dgm:prSet phldrT="05" phldr="0"/>
      <dgm:spPr/>
      <dgm:t>
        <a:bodyPr/>
        <a:lstStyle/>
        <a:p>
          <a:endParaRPr lang="en-US"/>
        </a:p>
      </dgm:t>
    </dgm:pt>
    <dgm:pt modelId="{AD49A9A7-DC6E-7243-8DEE-F2CAA41F85FD}" type="pres">
      <dgm:prSet presAssocID="{B3446A02-2D18-4D6E-B7CE-D2ED88810321}" presName="compositeShape" presStyleCnt="0">
        <dgm:presLayoutVars>
          <dgm:chMax val="7"/>
          <dgm:dir/>
          <dgm:resizeHandles val="exact"/>
        </dgm:presLayoutVars>
      </dgm:prSet>
      <dgm:spPr/>
    </dgm:pt>
    <dgm:pt modelId="{4277FE5A-216E-F64A-823A-341B4993F25F}" type="pres">
      <dgm:prSet presAssocID="{B3446A02-2D18-4D6E-B7CE-D2ED88810321}" presName="wedge1" presStyleLbl="node1" presStyleIdx="0" presStyleCnt="5"/>
      <dgm:spPr/>
    </dgm:pt>
    <dgm:pt modelId="{972A281E-1864-2849-BC76-ED3C1A176CA9}" type="pres">
      <dgm:prSet presAssocID="{B3446A02-2D18-4D6E-B7CE-D2ED88810321}" presName="dummy1a" presStyleCnt="0"/>
      <dgm:spPr/>
    </dgm:pt>
    <dgm:pt modelId="{B08D0E15-3589-8541-A0C2-EB340BD51DCF}" type="pres">
      <dgm:prSet presAssocID="{B3446A02-2D18-4D6E-B7CE-D2ED88810321}" presName="dummy1b" presStyleCnt="0"/>
      <dgm:spPr/>
    </dgm:pt>
    <dgm:pt modelId="{0ED04278-8EA2-C74E-AB0C-9D38DC8468F0}" type="pres">
      <dgm:prSet presAssocID="{B3446A02-2D18-4D6E-B7CE-D2ED88810321}" presName="wedge1Tx" presStyleLbl="node1" presStyleIdx="0" presStyleCnt="5">
        <dgm:presLayoutVars>
          <dgm:chMax val="0"/>
          <dgm:chPref val="0"/>
          <dgm:bulletEnabled val="1"/>
        </dgm:presLayoutVars>
      </dgm:prSet>
      <dgm:spPr/>
    </dgm:pt>
    <dgm:pt modelId="{4F0C2A34-8655-6E4F-A1AA-E66B1AF2414A}" type="pres">
      <dgm:prSet presAssocID="{B3446A02-2D18-4D6E-B7CE-D2ED88810321}" presName="wedge2" presStyleLbl="node1" presStyleIdx="1" presStyleCnt="5"/>
      <dgm:spPr/>
    </dgm:pt>
    <dgm:pt modelId="{C33D0EFB-357D-C346-A304-2EC4DAC0D8C3}" type="pres">
      <dgm:prSet presAssocID="{B3446A02-2D18-4D6E-B7CE-D2ED88810321}" presName="dummy2a" presStyleCnt="0"/>
      <dgm:spPr/>
    </dgm:pt>
    <dgm:pt modelId="{EB8903AF-378D-CD47-BC8B-33607AFB76B6}" type="pres">
      <dgm:prSet presAssocID="{B3446A02-2D18-4D6E-B7CE-D2ED88810321}" presName="dummy2b" presStyleCnt="0"/>
      <dgm:spPr/>
    </dgm:pt>
    <dgm:pt modelId="{E88286B1-623D-7543-9B21-96051B5636E6}" type="pres">
      <dgm:prSet presAssocID="{B3446A02-2D18-4D6E-B7CE-D2ED88810321}" presName="wedge2Tx" presStyleLbl="node1" presStyleIdx="1" presStyleCnt="5">
        <dgm:presLayoutVars>
          <dgm:chMax val="0"/>
          <dgm:chPref val="0"/>
          <dgm:bulletEnabled val="1"/>
        </dgm:presLayoutVars>
      </dgm:prSet>
      <dgm:spPr/>
    </dgm:pt>
    <dgm:pt modelId="{683D8D7D-286E-0547-8268-0405FB78EE9B}" type="pres">
      <dgm:prSet presAssocID="{B3446A02-2D18-4D6E-B7CE-D2ED88810321}" presName="wedge3" presStyleLbl="node1" presStyleIdx="2" presStyleCnt="5"/>
      <dgm:spPr/>
    </dgm:pt>
    <dgm:pt modelId="{E868F95F-C8A2-F44C-8962-84781149F1B8}" type="pres">
      <dgm:prSet presAssocID="{B3446A02-2D18-4D6E-B7CE-D2ED88810321}" presName="dummy3a" presStyleCnt="0"/>
      <dgm:spPr/>
    </dgm:pt>
    <dgm:pt modelId="{DD1C7F64-A38E-FC4E-B639-78D823F342F2}" type="pres">
      <dgm:prSet presAssocID="{B3446A02-2D18-4D6E-B7CE-D2ED88810321}" presName="dummy3b" presStyleCnt="0"/>
      <dgm:spPr/>
    </dgm:pt>
    <dgm:pt modelId="{8DCA2BE5-0104-9640-9391-970C25C0CB2B}" type="pres">
      <dgm:prSet presAssocID="{B3446A02-2D18-4D6E-B7CE-D2ED88810321}" presName="wedge3Tx" presStyleLbl="node1" presStyleIdx="2" presStyleCnt="5">
        <dgm:presLayoutVars>
          <dgm:chMax val="0"/>
          <dgm:chPref val="0"/>
          <dgm:bulletEnabled val="1"/>
        </dgm:presLayoutVars>
      </dgm:prSet>
      <dgm:spPr/>
    </dgm:pt>
    <dgm:pt modelId="{C7AF17F9-5C11-F840-A461-D1DF1D91DB24}" type="pres">
      <dgm:prSet presAssocID="{B3446A02-2D18-4D6E-B7CE-D2ED88810321}" presName="wedge4" presStyleLbl="node1" presStyleIdx="3" presStyleCnt="5"/>
      <dgm:spPr/>
    </dgm:pt>
    <dgm:pt modelId="{E59725D5-2515-434E-84F3-01B01A90D7C9}" type="pres">
      <dgm:prSet presAssocID="{B3446A02-2D18-4D6E-B7CE-D2ED88810321}" presName="dummy4a" presStyleCnt="0"/>
      <dgm:spPr/>
    </dgm:pt>
    <dgm:pt modelId="{5E42B538-DBF9-B446-A6DE-CDF8E9E1F4DD}" type="pres">
      <dgm:prSet presAssocID="{B3446A02-2D18-4D6E-B7CE-D2ED88810321}" presName="dummy4b" presStyleCnt="0"/>
      <dgm:spPr/>
    </dgm:pt>
    <dgm:pt modelId="{A24CEE53-ECFF-7B40-B919-AE41AA5B483E}" type="pres">
      <dgm:prSet presAssocID="{B3446A02-2D18-4D6E-B7CE-D2ED88810321}" presName="wedge4Tx" presStyleLbl="node1" presStyleIdx="3" presStyleCnt="5">
        <dgm:presLayoutVars>
          <dgm:chMax val="0"/>
          <dgm:chPref val="0"/>
          <dgm:bulletEnabled val="1"/>
        </dgm:presLayoutVars>
      </dgm:prSet>
      <dgm:spPr/>
    </dgm:pt>
    <dgm:pt modelId="{2E79B4F7-05F8-9948-BD57-A998BAAE6140}" type="pres">
      <dgm:prSet presAssocID="{B3446A02-2D18-4D6E-B7CE-D2ED88810321}" presName="wedge5" presStyleLbl="node1" presStyleIdx="4" presStyleCnt="5"/>
      <dgm:spPr/>
    </dgm:pt>
    <dgm:pt modelId="{8FC90C9A-5AC0-9E4A-AD9A-C44FB27FED6F}" type="pres">
      <dgm:prSet presAssocID="{B3446A02-2D18-4D6E-B7CE-D2ED88810321}" presName="dummy5a" presStyleCnt="0"/>
      <dgm:spPr/>
    </dgm:pt>
    <dgm:pt modelId="{7185DF2B-7868-B149-A384-5E2D3745F610}" type="pres">
      <dgm:prSet presAssocID="{B3446A02-2D18-4D6E-B7CE-D2ED88810321}" presName="dummy5b" presStyleCnt="0"/>
      <dgm:spPr/>
    </dgm:pt>
    <dgm:pt modelId="{2A85E867-D59C-FE4E-88A8-B0939332B5CE}" type="pres">
      <dgm:prSet presAssocID="{B3446A02-2D18-4D6E-B7CE-D2ED88810321}" presName="wedge5Tx" presStyleLbl="node1" presStyleIdx="4" presStyleCnt="5">
        <dgm:presLayoutVars>
          <dgm:chMax val="0"/>
          <dgm:chPref val="0"/>
          <dgm:bulletEnabled val="1"/>
        </dgm:presLayoutVars>
      </dgm:prSet>
      <dgm:spPr/>
    </dgm:pt>
    <dgm:pt modelId="{2FBD8BC3-B4AF-BB4B-97D8-53FE0DA08A49}" type="pres">
      <dgm:prSet presAssocID="{24821D40-E67A-47F3-8C23-D20412BDF4FD}" presName="arrowWedge1" presStyleLbl="fgSibTrans2D1" presStyleIdx="0" presStyleCnt="5"/>
      <dgm:spPr/>
    </dgm:pt>
    <dgm:pt modelId="{0E1931CA-3586-754C-9D5B-268FB2C2720C}" type="pres">
      <dgm:prSet presAssocID="{868419DE-3E77-4D31-8AAC-65F05149B3D7}" presName="arrowWedge2" presStyleLbl="fgSibTrans2D1" presStyleIdx="1" presStyleCnt="5"/>
      <dgm:spPr/>
    </dgm:pt>
    <dgm:pt modelId="{605BFAA5-C17C-5E45-8E0F-BDAC50BF7396}" type="pres">
      <dgm:prSet presAssocID="{5D76C43C-5AE7-4FF9-8AAA-E3F9EA1CECB5}" presName="arrowWedge3" presStyleLbl="fgSibTrans2D1" presStyleIdx="2" presStyleCnt="5"/>
      <dgm:spPr/>
    </dgm:pt>
    <dgm:pt modelId="{F0967998-B730-1E4D-A92E-97107051055E}" type="pres">
      <dgm:prSet presAssocID="{4157495B-FC9D-4CBF-BCA7-0EB0AD4CA2C3}" presName="arrowWedge4" presStyleLbl="fgSibTrans2D1" presStyleIdx="3" presStyleCnt="5"/>
      <dgm:spPr/>
    </dgm:pt>
    <dgm:pt modelId="{30EE019C-C1EA-9642-8104-A152FFFA5C06}" type="pres">
      <dgm:prSet presAssocID="{6140FF35-F2CD-4D21-9E9F-6DE6D9FA93A5}" presName="arrowWedge5" presStyleLbl="fgSibTrans2D1" presStyleIdx="4" presStyleCnt="5"/>
      <dgm:spPr/>
    </dgm:pt>
  </dgm:ptLst>
  <dgm:cxnLst>
    <dgm:cxn modelId="{DFE94E0B-0834-854C-8EC4-37E374A8405E}" type="presOf" srcId="{EC2D5D2D-3080-4DE9-B2B0-BF686A1A1458}" destId="{8DCA2BE5-0104-9640-9391-970C25C0CB2B}" srcOrd="1" destOrd="0" presId="urn:microsoft.com/office/officeart/2005/8/layout/cycle8"/>
    <dgm:cxn modelId="{C28AE61C-A332-3A47-8517-25C349C359CC}" type="presOf" srcId="{6B0D5174-0A89-4868-86EF-DFBAD1EC0816}" destId="{C7AF17F9-5C11-F840-A461-D1DF1D91DB24}" srcOrd="0" destOrd="0" presId="urn:microsoft.com/office/officeart/2005/8/layout/cycle8"/>
    <dgm:cxn modelId="{40E9E921-24FC-9C47-AA96-074F51E2097E}" type="presOf" srcId="{278FE01C-C5F7-4313-B14D-9439D047E601}" destId="{4277FE5A-216E-F64A-823A-341B4993F25F}" srcOrd="0" destOrd="0" presId="urn:microsoft.com/office/officeart/2005/8/layout/cycle8"/>
    <dgm:cxn modelId="{6E575922-455B-2042-9247-1C1FB02868F3}" type="presOf" srcId="{A972C399-031C-4C1B-9409-CB9DFC8BF63B}" destId="{E88286B1-623D-7543-9B21-96051B5636E6}" srcOrd="1" destOrd="0" presId="urn:microsoft.com/office/officeart/2005/8/layout/cycle8"/>
    <dgm:cxn modelId="{512EF327-FABE-F545-A4D2-EDEDDD5223AD}" type="presOf" srcId="{1F0E9C2E-9C1A-4622-8AF6-F76431E257E4}" destId="{2A85E867-D59C-FE4E-88A8-B0939332B5CE}" srcOrd="1" destOrd="0" presId="urn:microsoft.com/office/officeart/2005/8/layout/cycle8"/>
    <dgm:cxn modelId="{F631B82A-183F-4569-B292-F0B17CEA7D3B}" srcId="{B3446A02-2D18-4D6E-B7CE-D2ED88810321}" destId="{278FE01C-C5F7-4313-B14D-9439D047E601}" srcOrd="0" destOrd="0" parTransId="{BFA6A376-B233-44F6-9273-95A7E6E655E0}" sibTransId="{24821D40-E67A-47F3-8C23-D20412BDF4FD}"/>
    <dgm:cxn modelId="{AA6AB233-097B-4B68-BA59-11B4EADB7E45}" srcId="{B3446A02-2D18-4D6E-B7CE-D2ED88810321}" destId="{A972C399-031C-4C1B-9409-CB9DFC8BF63B}" srcOrd="1" destOrd="0" parTransId="{CF46CB11-6986-4518-83AF-956F09BEC980}" sibTransId="{868419DE-3E77-4D31-8AAC-65F05149B3D7}"/>
    <dgm:cxn modelId="{E399C838-9F39-46EC-B721-42EA5BD062A1}" srcId="{B3446A02-2D18-4D6E-B7CE-D2ED88810321}" destId="{6B0D5174-0A89-4868-86EF-DFBAD1EC0816}" srcOrd="3" destOrd="0" parTransId="{C3163FD9-6367-436B-983B-8AB17E129626}" sibTransId="{4157495B-FC9D-4CBF-BCA7-0EB0AD4CA2C3}"/>
    <dgm:cxn modelId="{4221ED41-C3DE-4DFD-B6AB-37A689001BC9}" srcId="{B3446A02-2D18-4D6E-B7CE-D2ED88810321}" destId="{1F0E9C2E-9C1A-4622-8AF6-F76431E257E4}" srcOrd="4" destOrd="0" parTransId="{8F79338F-A831-4A32-8502-01EA8D9C4BD6}" sibTransId="{6140FF35-F2CD-4D21-9E9F-6DE6D9FA93A5}"/>
    <dgm:cxn modelId="{14ABF947-634E-354C-B36C-FF80C0D162E3}" type="presOf" srcId="{278FE01C-C5F7-4313-B14D-9439D047E601}" destId="{0ED04278-8EA2-C74E-AB0C-9D38DC8468F0}" srcOrd="1" destOrd="0" presId="urn:microsoft.com/office/officeart/2005/8/layout/cycle8"/>
    <dgm:cxn modelId="{880BED6C-9D06-7F44-BE5B-54C687F832EF}" type="presOf" srcId="{6B0D5174-0A89-4868-86EF-DFBAD1EC0816}" destId="{A24CEE53-ECFF-7B40-B919-AE41AA5B483E}" srcOrd="1" destOrd="0" presId="urn:microsoft.com/office/officeart/2005/8/layout/cycle8"/>
    <dgm:cxn modelId="{0072D699-14DC-B044-B7FF-7AFA045C3988}" type="presOf" srcId="{1F0E9C2E-9C1A-4622-8AF6-F76431E257E4}" destId="{2E79B4F7-05F8-9948-BD57-A998BAAE6140}" srcOrd="0" destOrd="0" presId="urn:microsoft.com/office/officeart/2005/8/layout/cycle8"/>
    <dgm:cxn modelId="{1FA9019D-3DD4-D349-96BB-19B16D3A5BEA}" type="presOf" srcId="{B3446A02-2D18-4D6E-B7CE-D2ED88810321}" destId="{AD49A9A7-DC6E-7243-8DEE-F2CAA41F85FD}" srcOrd="0" destOrd="0" presId="urn:microsoft.com/office/officeart/2005/8/layout/cycle8"/>
    <dgm:cxn modelId="{F53FCBE6-9E89-344C-8A12-1FCD5A7ADAC3}" type="presOf" srcId="{EC2D5D2D-3080-4DE9-B2B0-BF686A1A1458}" destId="{683D8D7D-286E-0547-8268-0405FB78EE9B}" srcOrd="0" destOrd="0" presId="urn:microsoft.com/office/officeart/2005/8/layout/cycle8"/>
    <dgm:cxn modelId="{EC4915E8-8853-7441-8686-6F5EA0861565}" type="presOf" srcId="{A972C399-031C-4C1B-9409-CB9DFC8BF63B}" destId="{4F0C2A34-8655-6E4F-A1AA-E66B1AF2414A}" srcOrd="0" destOrd="0" presId="urn:microsoft.com/office/officeart/2005/8/layout/cycle8"/>
    <dgm:cxn modelId="{4787EBF9-82BF-4E19-AD71-0D6B74A9536E}" srcId="{B3446A02-2D18-4D6E-B7CE-D2ED88810321}" destId="{EC2D5D2D-3080-4DE9-B2B0-BF686A1A1458}" srcOrd="2" destOrd="0" parTransId="{9B6CD73A-8845-4BF8-9125-2E81DD45252A}" sibTransId="{5D76C43C-5AE7-4FF9-8AAA-E3F9EA1CECB5}"/>
    <dgm:cxn modelId="{D2D6275B-FA9A-AA43-AB75-D85B8C072D27}" type="presParOf" srcId="{AD49A9A7-DC6E-7243-8DEE-F2CAA41F85FD}" destId="{4277FE5A-216E-F64A-823A-341B4993F25F}" srcOrd="0" destOrd="0" presId="urn:microsoft.com/office/officeart/2005/8/layout/cycle8"/>
    <dgm:cxn modelId="{85698ECA-2F0B-3B45-BA9D-271B73CD2230}" type="presParOf" srcId="{AD49A9A7-DC6E-7243-8DEE-F2CAA41F85FD}" destId="{972A281E-1864-2849-BC76-ED3C1A176CA9}" srcOrd="1" destOrd="0" presId="urn:microsoft.com/office/officeart/2005/8/layout/cycle8"/>
    <dgm:cxn modelId="{72D1EBD7-76B8-2B4A-B1EC-1E8B6942B198}" type="presParOf" srcId="{AD49A9A7-DC6E-7243-8DEE-F2CAA41F85FD}" destId="{B08D0E15-3589-8541-A0C2-EB340BD51DCF}" srcOrd="2" destOrd="0" presId="urn:microsoft.com/office/officeart/2005/8/layout/cycle8"/>
    <dgm:cxn modelId="{6EF7ECFA-7626-5B4B-86B5-B69170D3126C}" type="presParOf" srcId="{AD49A9A7-DC6E-7243-8DEE-F2CAA41F85FD}" destId="{0ED04278-8EA2-C74E-AB0C-9D38DC8468F0}" srcOrd="3" destOrd="0" presId="urn:microsoft.com/office/officeart/2005/8/layout/cycle8"/>
    <dgm:cxn modelId="{D51907D4-C46E-7445-9905-3C8C5114FE5F}" type="presParOf" srcId="{AD49A9A7-DC6E-7243-8DEE-F2CAA41F85FD}" destId="{4F0C2A34-8655-6E4F-A1AA-E66B1AF2414A}" srcOrd="4" destOrd="0" presId="urn:microsoft.com/office/officeart/2005/8/layout/cycle8"/>
    <dgm:cxn modelId="{E6DFF6C9-B323-2640-A15C-2CB4A0B10123}" type="presParOf" srcId="{AD49A9A7-DC6E-7243-8DEE-F2CAA41F85FD}" destId="{C33D0EFB-357D-C346-A304-2EC4DAC0D8C3}" srcOrd="5" destOrd="0" presId="urn:microsoft.com/office/officeart/2005/8/layout/cycle8"/>
    <dgm:cxn modelId="{D959AA84-F9AB-4444-9823-0447CC589CE6}" type="presParOf" srcId="{AD49A9A7-DC6E-7243-8DEE-F2CAA41F85FD}" destId="{EB8903AF-378D-CD47-BC8B-33607AFB76B6}" srcOrd="6" destOrd="0" presId="urn:microsoft.com/office/officeart/2005/8/layout/cycle8"/>
    <dgm:cxn modelId="{0190C85A-6FC2-5741-8E23-82F55AD48938}" type="presParOf" srcId="{AD49A9A7-DC6E-7243-8DEE-F2CAA41F85FD}" destId="{E88286B1-623D-7543-9B21-96051B5636E6}" srcOrd="7" destOrd="0" presId="urn:microsoft.com/office/officeart/2005/8/layout/cycle8"/>
    <dgm:cxn modelId="{205F9D1A-0F97-8341-8BBB-50A34D2AC708}" type="presParOf" srcId="{AD49A9A7-DC6E-7243-8DEE-F2CAA41F85FD}" destId="{683D8D7D-286E-0547-8268-0405FB78EE9B}" srcOrd="8" destOrd="0" presId="urn:microsoft.com/office/officeart/2005/8/layout/cycle8"/>
    <dgm:cxn modelId="{376E21B6-02D8-A54D-8174-7CD034596D7A}" type="presParOf" srcId="{AD49A9A7-DC6E-7243-8DEE-F2CAA41F85FD}" destId="{E868F95F-C8A2-F44C-8962-84781149F1B8}" srcOrd="9" destOrd="0" presId="urn:microsoft.com/office/officeart/2005/8/layout/cycle8"/>
    <dgm:cxn modelId="{656778DC-D37D-9947-B740-E507B86E10F8}" type="presParOf" srcId="{AD49A9A7-DC6E-7243-8DEE-F2CAA41F85FD}" destId="{DD1C7F64-A38E-FC4E-B639-78D823F342F2}" srcOrd="10" destOrd="0" presId="urn:microsoft.com/office/officeart/2005/8/layout/cycle8"/>
    <dgm:cxn modelId="{3237E187-6CF8-E340-8C1B-AA68452FFEF3}" type="presParOf" srcId="{AD49A9A7-DC6E-7243-8DEE-F2CAA41F85FD}" destId="{8DCA2BE5-0104-9640-9391-970C25C0CB2B}" srcOrd="11" destOrd="0" presId="urn:microsoft.com/office/officeart/2005/8/layout/cycle8"/>
    <dgm:cxn modelId="{C15571FE-FC54-4F41-BB9A-0398719EF2FA}" type="presParOf" srcId="{AD49A9A7-DC6E-7243-8DEE-F2CAA41F85FD}" destId="{C7AF17F9-5C11-F840-A461-D1DF1D91DB24}" srcOrd="12" destOrd="0" presId="urn:microsoft.com/office/officeart/2005/8/layout/cycle8"/>
    <dgm:cxn modelId="{16E5705E-7A87-0647-8209-D1E6529836DF}" type="presParOf" srcId="{AD49A9A7-DC6E-7243-8DEE-F2CAA41F85FD}" destId="{E59725D5-2515-434E-84F3-01B01A90D7C9}" srcOrd="13" destOrd="0" presId="urn:microsoft.com/office/officeart/2005/8/layout/cycle8"/>
    <dgm:cxn modelId="{8ABC00C2-3B3E-8F45-BB7F-F7FA0BA0865D}" type="presParOf" srcId="{AD49A9A7-DC6E-7243-8DEE-F2CAA41F85FD}" destId="{5E42B538-DBF9-B446-A6DE-CDF8E9E1F4DD}" srcOrd="14" destOrd="0" presId="urn:microsoft.com/office/officeart/2005/8/layout/cycle8"/>
    <dgm:cxn modelId="{5044F621-EFCB-CD49-9F54-80E66EA1E0BF}" type="presParOf" srcId="{AD49A9A7-DC6E-7243-8DEE-F2CAA41F85FD}" destId="{A24CEE53-ECFF-7B40-B919-AE41AA5B483E}" srcOrd="15" destOrd="0" presId="urn:microsoft.com/office/officeart/2005/8/layout/cycle8"/>
    <dgm:cxn modelId="{59B168C9-B9CD-3546-911E-566B69223084}" type="presParOf" srcId="{AD49A9A7-DC6E-7243-8DEE-F2CAA41F85FD}" destId="{2E79B4F7-05F8-9948-BD57-A998BAAE6140}" srcOrd="16" destOrd="0" presId="urn:microsoft.com/office/officeart/2005/8/layout/cycle8"/>
    <dgm:cxn modelId="{B427F5BD-BB4F-4E4A-BCF9-7A3D0D0094BC}" type="presParOf" srcId="{AD49A9A7-DC6E-7243-8DEE-F2CAA41F85FD}" destId="{8FC90C9A-5AC0-9E4A-AD9A-C44FB27FED6F}" srcOrd="17" destOrd="0" presId="urn:microsoft.com/office/officeart/2005/8/layout/cycle8"/>
    <dgm:cxn modelId="{CD9F6591-C9E3-3D4C-BD6B-97C06D07A613}" type="presParOf" srcId="{AD49A9A7-DC6E-7243-8DEE-F2CAA41F85FD}" destId="{7185DF2B-7868-B149-A384-5E2D3745F610}" srcOrd="18" destOrd="0" presId="urn:microsoft.com/office/officeart/2005/8/layout/cycle8"/>
    <dgm:cxn modelId="{B8FB6B4A-D320-414E-ABFA-ED257CC21302}" type="presParOf" srcId="{AD49A9A7-DC6E-7243-8DEE-F2CAA41F85FD}" destId="{2A85E867-D59C-FE4E-88A8-B0939332B5CE}" srcOrd="19" destOrd="0" presId="urn:microsoft.com/office/officeart/2005/8/layout/cycle8"/>
    <dgm:cxn modelId="{BF826B2E-50E8-4441-A17D-5362F902AC13}" type="presParOf" srcId="{AD49A9A7-DC6E-7243-8DEE-F2CAA41F85FD}" destId="{2FBD8BC3-B4AF-BB4B-97D8-53FE0DA08A49}" srcOrd="20" destOrd="0" presId="urn:microsoft.com/office/officeart/2005/8/layout/cycle8"/>
    <dgm:cxn modelId="{5B6EE5BE-660C-894E-9F9E-EE02E05F636D}" type="presParOf" srcId="{AD49A9A7-DC6E-7243-8DEE-F2CAA41F85FD}" destId="{0E1931CA-3586-754C-9D5B-268FB2C2720C}" srcOrd="21" destOrd="0" presId="urn:microsoft.com/office/officeart/2005/8/layout/cycle8"/>
    <dgm:cxn modelId="{83181A3A-3E78-B740-BDF7-E008AF48519D}" type="presParOf" srcId="{AD49A9A7-DC6E-7243-8DEE-F2CAA41F85FD}" destId="{605BFAA5-C17C-5E45-8E0F-BDAC50BF7396}" srcOrd="22" destOrd="0" presId="urn:microsoft.com/office/officeart/2005/8/layout/cycle8"/>
    <dgm:cxn modelId="{B9082F82-F3AD-474A-A019-25B3F5EAF9FC}" type="presParOf" srcId="{AD49A9A7-DC6E-7243-8DEE-F2CAA41F85FD}" destId="{F0967998-B730-1E4D-A92E-97107051055E}" srcOrd="23" destOrd="0" presId="urn:microsoft.com/office/officeart/2005/8/layout/cycle8"/>
    <dgm:cxn modelId="{A169D344-25AC-3044-9B87-B646543939A3}" type="presParOf" srcId="{AD49A9A7-DC6E-7243-8DEE-F2CAA41F85FD}" destId="{30EE019C-C1EA-9642-8104-A152FFFA5C06}"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158626-C0A1-49C9-9143-E17774D4F0FA}"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EF61DF0B-D0AC-47FD-8C8F-010AECD362B7}">
      <dgm:prSet custT="1"/>
      <dgm:spPr/>
      <dgm:t>
        <a:bodyPr/>
        <a:lstStyle/>
        <a:p>
          <a:pPr>
            <a:lnSpc>
              <a:spcPct val="100000"/>
            </a:lnSpc>
          </a:pPr>
          <a:r>
            <a:rPr lang="el-GR" sz="1800" dirty="0"/>
            <a:t>Ένα μέρος που θα ήθελα να ταξιδέψω...</a:t>
          </a:r>
          <a:endParaRPr lang="en-US" sz="1800" dirty="0"/>
        </a:p>
      </dgm:t>
    </dgm:pt>
    <dgm:pt modelId="{AC15046D-0DE7-4887-A351-BA490C9B473B}" type="parTrans" cxnId="{F4B2FE79-967E-45D5-B463-6C9B12B80768}">
      <dgm:prSet/>
      <dgm:spPr/>
      <dgm:t>
        <a:bodyPr/>
        <a:lstStyle/>
        <a:p>
          <a:endParaRPr lang="en-US"/>
        </a:p>
      </dgm:t>
    </dgm:pt>
    <dgm:pt modelId="{5599BF9D-23EF-43F6-9081-90B264DDE84E}" type="sibTrans" cxnId="{F4B2FE79-967E-45D5-B463-6C9B12B80768}">
      <dgm:prSet/>
      <dgm:spPr/>
      <dgm:t>
        <a:bodyPr/>
        <a:lstStyle/>
        <a:p>
          <a:endParaRPr lang="en-US"/>
        </a:p>
      </dgm:t>
    </dgm:pt>
    <dgm:pt modelId="{535BBB7D-B851-4A1D-9B4D-DF79DF59E651}">
      <dgm:prSet custT="1"/>
      <dgm:spPr/>
      <dgm:t>
        <a:bodyPr/>
        <a:lstStyle/>
        <a:p>
          <a:pPr>
            <a:lnSpc>
              <a:spcPct val="100000"/>
            </a:lnSpc>
          </a:pPr>
          <a:r>
            <a:rPr lang="el-GR" sz="1800" dirty="0"/>
            <a:t>Ένας συναρπαστικός άνθρωπος στη ζωή μου..</a:t>
          </a:r>
          <a:endParaRPr lang="en-US" sz="1800" dirty="0"/>
        </a:p>
      </dgm:t>
    </dgm:pt>
    <dgm:pt modelId="{3F0882BA-6899-4AED-B944-740E6EDD8EE0}" type="parTrans" cxnId="{3E0CE87A-886F-4F0B-8C61-51CECD9780E9}">
      <dgm:prSet/>
      <dgm:spPr/>
      <dgm:t>
        <a:bodyPr/>
        <a:lstStyle/>
        <a:p>
          <a:endParaRPr lang="en-US"/>
        </a:p>
      </dgm:t>
    </dgm:pt>
    <dgm:pt modelId="{B0E92677-EC6C-475F-BC12-11CDF09B4F92}" type="sibTrans" cxnId="{3E0CE87A-886F-4F0B-8C61-51CECD9780E9}">
      <dgm:prSet/>
      <dgm:spPr/>
      <dgm:t>
        <a:bodyPr/>
        <a:lstStyle/>
        <a:p>
          <a:endParaRPr lang="en-US"/>
        </a:p>
      </dgm:t>
    </dgm:pt>
    <dgm:pt modelId="{6C6BDE9A-1520-432C-ABCE-C7629838BA92}">
      <dgm:prSet custT="1"/>
      <dgm:spPr/>
      <dgm:t>
        <a:bodyPr/>
        <a:lstStyle/>
        <a:p>
          <a:pPr>
            <a:lnSpc>
              <a:spcPct val="100000"/>
            </a:lnSpc>
          </a:pPr>
          <a:r>
            <a:rPr lang="el-GR" sz="1800" dirty="0"/>
            <a:t>Ένα ενδιαφέρον βιβλίο που διάβασα..</a:t>
          </a:r>
          <a:endParaRPr lang="en-US" sz="1800" dirty="0"/>
        </a:p>
      </dgm:t>
    </dgm:pt>
    <dgm:pt modelId="{3AB71B27-6C46-45B3-B267-1144C4F5CE09}" type="parTrans" cxnId="{1209E47E-0259-46E6-8D19-725C76EF3F5D}">
      <dgm:prSet/>
      <dgm:spPr/>
      <dgm:t>
        <a:bodyPr/>
        <a:lstStyle/>
        <a:p>
          <a:endParaRPr lang="en-US"/>
        </a:p>
      </dgm:t>
    </dgm:pt>
    <dgm:pt modelId="{3334078D-87F4-4FEB-A617-16D2CBB7E2D3}" type="sibTrans" cxnId="{1209E47E-0259-46E6-8D19-725C76EF3F5D}">
      <dgm:prSet/>
      <dgm:spPr/>
      <dgm:t>
        <a:bodyPr/>
        <a:lstStyle/>
        <a:p>
          <a:endParaRPr lang="en-US"/>
        </a:p>
      </dgm:t>
    </dgm:pt>
    <dgm:pt modelId="{AD11A9B4-BE67-4B39-B450-ECEA65096750}">
      <dgm:prSet custT="1"/>
      <dgm:spPr/>
      <dgm:t>
        <a:bodyPr/>
        <a:lstStyle/>
        <a:p>
          <a:pPr>
            <a:lnSpc>
              <a:spcPct val="100000"/>
            </a:lnSpc>
          </a:pPr>
          <a:r>
            <a:rPr lang="el-GR" sz="1800" dirty="0"/>
            <a:t>Μια καλή ταινία που έχω δει... </a:t>
          </a:r>
          <a:endParaRPr lang="en-AU" sz="1800" dirty="0"/>
        </a:p>
        <a:p>
          <a:pPr>
            <a:lnSpc>
              <a:spcPct val="100000"/>
            </a:lnSpc>
          </a:pPr>
          <a:r>
            <a:rPr lang="el-GR" sz="1800" dirty="0"/>
            <a:t>(κατά προτίμηση στα ελληνικά)</a:t>
          </a:r>
          <a:endParaRPr lang="en-US" sz="1800" dirty="0"/>
        </a:p>
      </dgm:t>
    </dgm:pt>
    <dgm:pt modelId="{1BA192D0-7B2C-47CC-8B75-2BF8F22A9A44}" type="parTrans" cxnId="{2D62ED42-1033-481B-9B5E-9E0C2D4953FB}">
      <dgm:prSet/>
      <dgm:spPr/>
      <dgm:t>
        <a:bodyPr/>
        <a:lstStyle/>
        <a:p>
          <a:endParaRPr lang="en-US"/>
        </a:p>
      </dgm:t>
    </dgm:pt>
    <dgm:pt modelId="{25B8CB78-F041-4D47-8D97-DE1E4DEF2DC2}" type="sibTrans" cxnId="{2D62ED42-1033-481B-9B5E-9E0C2D4953FB}">
      <dgm:prSet/>
      <dgm:spPr/>
      <dgm:t>
        <a:bodyPr/>
        <a:lstStyle/>
        <a:p>
          <a:endParaRPr lang="en-US"/>
        </a:p>
      </dgm:t>
    </dgm:pt>
    <dgm:pt modelId="{8389B849-6A66-4570-8B4B-A333EDC67AAD}" type="pres">
      <dgm:prSet presAssocID="{1A158626-C0A1-49C9-9143-E17774D4F0FA}" presName="root" presStyleCnt="0">
        <dgm:presLayoutVars>
          <dgm:dir/>
          <dgm:resizeHandles val="exact"/>
        </dgm:presLayoutVars>
      </dgm:prSet>
      <dgm:spPr/>
    </dgm:pt>
    <dgm:pt modelId="{AA78A7C0-3664-43F4-A448-53C15894AC6B}" type="pres">
      <dgm:prSet presAssocID="{EF61DF0B-D0AC-47FD-8C8F-010AECD362B7}" presName="compNode" presStyleCnt="0"/>
      <dgm:spPr/>
    </dgm:pt>
    <dgm:pt modelId="{4EF7C63C-4290-46C8-AA2E-D77C87843D46}" type="pres">
      <dgm:prSet presAssocID="{EF61DF0B-D0AC-47FD-8C8F-010AECD362B7}" presName="iconRect" presStyleLbl="node1" presStyleIdx="0" presStyleCnt="4" custLinFactNeighborY="-1011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Aeroplane"/>
        </a:ext>
      </dgm:extLst>
    </dgm:pt>
    <dgm:pt modelId="{1B34B31E-D70E-4D97-A65E-10D67346660D}" type="pres">
      <dgm:prSet presAssocID="{EF61DF0B-D0AC-47FD-8C8F-010AECD362B7}" presName="spaceRect" presStyleCnt="0"/>
      <dgm:spPr/>
    </dgm:pt>
    <dgm:pt modelId="{A825CEE6-C4D8-47A5-8C0C-D1634B99DFCA}" type="pres">
      <dgm:prSet presAssocID="{EF61DF0B-D0AC-47FD-8C8F-010AECD362B7}" presName="textRect" presStyleLbl="revTx" presStyleIdx="0" presStyleCnt="4" custScaleX="180454" custScaleY="87551" custLinFactNeighborX="9366" custLinFactNeighborY="-16923">
        <dgm:presLayoutVars>
          <dgm:chMax val="1"/>
          <dgm:chPref val="1"/>
        </dgm:presLayoutVars>
      </dgm:prSet>
      <dgm:spPr/>
    </dgm:pt>
    <dgm:pt modelId="{391E03B8-EBFC-4169-B3FA-103E1452A11D}" type="pres">
      <dgm:prSet presAssocID="{5599BF9D-23EF-43F6-9081-90B264DDE84E}" presName="sibTrans" presStyleCnt="0"/>
      <dgm:spPr/>
    </dgm:pt>
    <dgm:pt modelId="{F911E78D-F375-48E6-B07F-75E2D2CAF4FC}" type="pres">
      <dgm:prSet presAssocID="{535BBB7D-B851-4A1D-9B4D-DF79DF59E651}" presName="compNode" presStyleCnt="0"/>
      <dgm:spPr/>
    </dgm:pt>
    <dgm:pt modelId="{9B324F43-A9A0-46C4-9E56-59CB2AC92EE1}" type="pres">
      <dgm:prSet presAssocID="{535BBB7D-B851-4A1D-9B4D-DF79DF59E651}" presName="iconRect" presStyleLbl="node1" presStyleIdx="1" presStyleCnt="4" custLinFactNeighborX="7835" custLinFactNeighborY="661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aduation Cap"/>
        </a:ext>
      </dgm:extLst>
    </dgm:pt>
    <dgm:pt modelId="{9E224BD7-92AD-4CCA-951A-B237BE5C3700}" type="pres">
      <dgm:prSet presAssocID="{535BBB7D-B851-4A1D-9B4D-DF79DF59E651}" presName="spaceRect" presStyleCnt="0"/>
      <dgm:spPr/>
    </dgm:pt>
    <dgm:pt modelId="{13EB165A-8550-4CFF-A16C-F79C82EC031A}" type="pres">
      <dgm:prSet presAssocID="{535BBB7D-B851-4A1D-9B4D-DF79DF59E651}" presName="textRect" presStyleLbl="revTx" presStyleIdx="1" presStyleCnt="4" custAng="0" custScaleX="155963" custScaleY="193938" custLinFactNeighborX="1506" custLinFactNeighborY="58264">
        <dgm:presLayoutVars>
          <dgm:chMax val="1"/>
          <dgm:chPref val="1"/>
        </dgm:presLayoutVars>
      </dgm:prSet>
      <dgm:spPr/>
    </dgm:pt>
    <dgm:pt modelId="{AC330382-07B4-49FB-A235-22533F19454F}" type="pres">
      <dgm:prSet presAssocID="{B0E92677-EC6C-475F-BC12-11CDF09B4F92}" presName="sibTrans" presStyleCnt="0"/>
      <dgm:spPr/>
    </dgm:pt>
    <dgm:pt modelId="{6A77D3BD-F8E4-4087-BED0-A656C4C5743B}" type="pres">
      <dgm:prSet presAssocID="{6C6BDE9A-1520-432C-ABCE-C7629838BA92}" presName="compNode" presStyleCnt="0"/>
      <dgm:spPr/>
    </dgm:pt>
    <dgm:pt modelId="{A670CAFA-332C-4279-A1C9-A50522848D9A}" type="pres">
      <dgm:prSet presAssocID="{6C6BDE9A-1520-432C-ABCE-C7629838BA92}" presName="iconRect" presStyleLbl="node1" presStyleIdx="2" presStyleCnt="4" custLinFactNeighborY="-178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pen Book"/>
        </a:ext>
      </dgm:extLst>
    </dgm:pt>
    <dgm:pt modelId="{36F4D486-E582-4958-8855-4CFD1FB46CBD}" type="pres">
      <dgm:prSet presAssocID="{6C6BDE9A-1520-432C-ABCE-C7629838BA92}" presName="spaceRect" presStyleCnt="0"/>
      <dgm:spPr/>
    </dgm:pt>
    <dgm:pt modelId="{B08C909F-9011-4E3B-BD06-11BDCA66B2AC}" type="pres">
      <dgm:prSet presAssocID="{6C6BDE9A-1520-432C-ABCE-C7629838BA92}" presName="textRect" presStyleLbl="revTx" presStyleIdx="2" presStyleCnt="4" custScaleX="135926" custScaleY="154933" custLinFactNeighborX="1494" custLinFactNeighborY="30409">
        <dgm:presLayoutVars>
          <dgm:chMax val="1"/>
          <dgm:chPref val="1"/>
        </dgm:presLayoutVars>
      </dgm:prSet>
      <dgm:spPr/>
    </dgm:pt>
    <dgm:pt modelId="{DFF76DF6-9152-4AE8-9CC9-86A945195A41}" type="pres">
      <dgm:prSet presAssocID="{3334078D-87F4-4FEB-A617-16D2CBB7E2D3}" presName="sibTrans" presStyleCnt="0"/>
      <dgm:spPr/>
    </dgm:pt>
    <dgm:pt modelId="{B5166BC2-F9C5-4B66-BA17-98E54C570979}" type="pres">
      <dgm:prSet presAssocID="{AD11A9B4-BE67-4B39-B450-ECEA65096750}" presName="compNode" presStyleCnt="0"/>
      <dgm:spPr/>
    </dgm:pt>
    <dgm:pt modelId="{BB2103D8-530F-46D6-BA37-DC04A1E5B8D4}" type="pres">
      <dgm:prSet presAssocID="{AD11A9B4-BE67-4B39-B450-ECEA65096750}" presName="iconRect" presStyleLbl="node1" presStyleIdx="3" presStyleCnt="4" custLinFactNeighborX="3484" custLinFactNeighborY="1993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Film strip"/>
        </a:ext>
      </dgm:extLst>
    </dgm:pt>
    <dgm:pt modelId="{75E62385-5BC5-446D-8699-9E626096DC50}" type="pres">
      <dgm:prSet presAssocID="{AD11A9B4-BE67-4B39-B450-ECEA65096750}" presName="spaceRect" presStyleCnt="0"/>
      <dgm:spPr/>
    </dgm:pt>
    <dgm:pt modelId="{75CB7254-21C2-43FC-A4AC-0373A8494CDF}" type="pres">
      <dgm:prSet presAssocID="{AD11A9B4-BE67-4B39-B450-ECEA65096750}" presName="textRect" presStyleLbl="revTx" presStyleIdx="3" presStyleCnt="4" custScaleX="149883" custScaleY="187188" custLinFactNeighborY="51439">
        <dgm:presLayoutVars>
          <dgm:chMax val="1"/>
          <dgm:chPref val="1"/>
        </dgm:presLayoutVars>
      </dgm:prSet>
      <dgm:spPr/>
    </dgm:pt>
  </dgm:ptLst>
  <dgm:cxnLst>
    <dgm:cxn modelId="{8D62E120-8E77-419E-AACF-9B937AA46368}" type="presOf" srcId="{6C6BDE9A-1520-432C-ABCE-C7629838BA92}" destId="{B08C909F-9011-4E3B-BD06-11BDCA66B2AC}" srcOrd="0" destOrd="0" presId="urn:microsoft.com/office/officeart/2018/2/layout/IconLabelList"/>
    <dgm:cxn modelId="{99148A5F-B083-4E2F-B70A-22C9D15F92B8}" type="presOf" srcId="{1A158626-C0A1-49C9-9143-E17774D4F0FA}" destId="{8389B849-6A66-4570-8B4B-A333EDC67AAD}" srcOrd="0" destOrd="0" presId="urn:microsoft.com/office/officeart/2018/2/layout/IconLabelList"/>
    <dgm:cxn modelId="{6907E342-B196-49D6-BBC6-6EEC730C6939}" type="presOf" srcId="{EF61DF0B-D0AC-47FD-8C8F-010AECD362B7}" destId="{A825CEE6-C4D8-47A5-8C0C-D1634B99DFCA}" srcOrd="0" destOrd="0" presId="urn:microsoft.com/office/officeart/2018/2/layout/IconLabelList"/>
    <dgm:cxn modelId="{2D62ED42-1033-481B-9B5E-9E0C2D4953FB}" srcId="{1A158626-C0A1-49C9-9143-E17774D4F0FA}" destId="{AD11A9B4-BE67-4B39-B450-ECEA65096750}" srcOrd="3" destOrd="0" parTransId="{1BA192D0-7B2C-47CC-8B75-2BF8F22A9A44}" sibTransId="{25B8CB78-F041-4D47-8D97-DE1E4DEF2DC2}"/>
    <dgm:cxn modelId="{F4B2FE79-967E-45D5-B463-6C9B12B80768}" srcId="{1A158626-C0A1-49C9-9143-E17774D4F0FA}" destId="{EF61DF0B-D0AC-47FD-8C8F-010AECD362B7}" srcOrd="0" destOrd="0" parTransId="{AC15046D-0DE7-4887-A351-BA490C9B473B}" sibTransId="{5599BF9D-23EF-43F6-9081-90B264DDE84E}"/>
    <dgm:cxn modelId="{3E0CE87A-886F-4F0B-8C61-51CECD9780E9}" srcId="{1A158626-C0A1-49C9-9143-E17774D4F0FA}" destId="{535BBB7D-B851-4A1D-9B4D-DF79DF59E651}" srcOrd="1" destOrd="0" parTransId="{3F0882BA-6899-4AED-B944-740E6EDD8EE0}" sibTransId="{B0E92677-EC6C-475F-BC12-11CDF09B4F92}"/>
    <dgm:cxn modelId="{1209E47E-0259-46E6-8D19-725C76EF3F5D}" srcId="{1A158626-C0A1-49C9-9143-E17774D4F0FA}" destId="{6C6BDE9A-1520-432C-ABCE-C7629838BA92}" srcOrd="2" destOrd="0" parTransId="{3AB71B27-6C46-45B3-B267-1144C4F5CE09}" sibTransId="{3334078D-87F4-4FEB-A617-16D2CBB7E2D3}"/>
    <dgm:cxn modelId="{4497AE94-407E-49C5-A9C4-A325EB612044}" type="presOf" srcId="{AD11A9B4-BE67-4B39-B450-ECEA65096750}" destId="{75CB7254-21C2-43FC-A4AC-0373A8494CDF}" srcOrd="0" destOrd="0" presId="urn:microsoft.com/office/officeart/2018/2/layout/IconLabelList"/>
    <dgm:cxn modelId="{23FD29E4-9182-4321-AC78-395CA8D2FD02}" type="presOf" srcId="{535BBB7D-B851-4A1D-9B4D-DF79DF59E651}" destId="{13EB165A-8550-4CFF-A16C-F79C82EC031A}" srcOrd="0" destOrd="0" presId="urn:microsoft.com/office/officeart/2018/2/layout/IconLabelList"/>
    <dgm:cxn modelId="{6A744C6B-4F77-4B6C-A1FE-0129C4AE7A9D}" type="presParOf" srcId="{8389B849-6A66-4570-8B4B-A333EDC67AAD}" destId="{AA78A7C0-3664-43F4-A448-53C15894AC6B}" srcOrd="0" destOrd="0" presId="urn:microsoft.com/office/officeart/2018/2/layout/IconLabelList"/>
    <dgm:cxn modelId="{5710CAA0-8F52-4852-BA21-14A7F26CC094}" type="presParOf" srcId="{AA78A7C0-3664-43F4-A448-53C15894AC6B}" destId="{4EF7C63C-4290-46C8-AA2E-D77C87843D46}" srcOrd="0" destOrd="0" presId="urn:microsoft.com/office/officeart/2018/2/layout/IconLabelList"/>
    <dgm:cxn modelId="{787FCE02-964B-4F40-9F94-6D63C3658F36}" type="presParOf" srcId="{AA78A7C0-3664-43F4-A448-53C15894AC6B}" destId="{1B34B31E-D70E-4D97-A65E-10D67346660D}" srcOrd="1" destOrd="0" presId="urn:microsoft.com/office/officeart/2018/2/layout/IconLabelList"/>
    <dgm:cxn modelId="{F059D27A-70D7-41EB-9C69-9EF446425169}" type="presParOf" srcId="{AA78A7C0-3664-43F4-A448-53C15894AC6B}" destId="{A825CEE6-C4D8-47A5-8C0C-D1634B99DFCA}" srcOrd="2" destOrd="0" presId="urn:microsoft.com/office/officeart/2018/2/layout/IconLabelList"/>
    <dgm:cxn modelId="{771BF197-99D4-47EC-B672-42B03E554D32}" type="presParOf" srcId="{8389B849-6A66-4570-8B4B-A333EDC67AAD}" destId="{391E03B8-EBFC-4169-B3FA-103E1452A11D}" srcOrd="1" destOrd="0" presId="urn:microsoft.com/office/officeart/2018/2/layout/IconLabelList"/>
    <dgm:cxn modelId="{72CAB9E7-0355-4F38-B3DE-524D77FB2261}" type="presParOf" srcId="{8389B849-6A66-4570-8B4B-A333EDC67AAD}" destId="{F911E78D-F375-48E6-B07F-75E2D2CAF4FC}" srcOrd="2" destOrd="0" presId="urn:microsoft.com/office/officeart/2018/2/layout/IconLabelList"/>
    <dgm:cxn modelId="{2ABAF4C1-F321-4237-8194-D07A145090D9}" type="presParOf" srcId="{F911E78D-F375-48E6-B07F-75E2D2CAF4FC}" destId="{9B324F43-A9A0-46C4-9E56-59CB2AC92EE1}" srcOrd="0" destOrd="0" presId="urn:microsoft.com/office/officeart/2018/2/layout/IconLabelList"/>
    <dgm:cxn modelId="{EFD6FD0C-A3BC-46EC-B330-677B7C4F8300}" type="presParOf" srcId="{F911E78D-F375-48E6-B07F-75E2D2CAF4FC}" destId="{9E224BD7-92AD-4CCA-951A-B237BE5C3700}" srcOrd="1" destOrd="0" presId="urn:microsoft.com/office/officeart/2018/2/layout/IconLabelList"/>
    <dgm:cxn modelId="{EF8B6003-C502-4C04-98E8-54AC587AFFA5}" type="presParOf" srcId="{F911E78D-F375-48E6-B07F-75E2D2CAF4FC}" destId="{13EB165A-8550-4CFF-A16C-F79C82EC031A}" srcOrd="2" destOrd="0" presId="urn:microsoft.com/office/officeart/2018/2/layout/IconLabelList"/>
    <dgm:cxn modelId="{20AECA56-0C9F-4268-8B25-986592E28A1A}" type="presParOf" srcId="{8389B849-6A66-4570-8B4B-A333EDC67AAD}" destId="{AC330382-07B4-49FB-A235-22533F19454F}" srcOrd="3" destOrd="0" presId="urn:microsoft.com/office/officeart/2018/2/layout/IconLabelList"/>
    <dgm:cxn modelId="{F52ADB92-44CD-43D5-87D9-4154F7431BCA}" type="presParOf" srcId="{8389B849-6A66-4570-8B4B-A333EDC67AAD}" destId="{6A77D3BD-F8E4-4087-BED0-A656C4C5743B}" srcOrd="4" destOrd="0" presId="urn:microsoft.com/office/officeart/2018/2/layout/IconLabelList"/>
    <dgm:cxn modelId="{4B379B60-F9D8-4812-A1DD-136584230A27}" type="presParOf" srcId="{6A77D3BD-F8E4-4087-BED0-A656C4C5743B}" destId="{A670CAFA-332C-4279-A1C9-A50522848D9A}" srcOrd="0" destOrd="0" presId="urn:microsoft.com/office/officeart/2018/2/layout/IconLabelList"/>
    <dgm:cxn modelId="{47ED0EEA-BFB3-403E-83B5-43DE28BF8DF7}" type="presParOf" srcId="{6A77D3BD-F8E4-4087-BED0-A656C4C5743B}" destId="{36F4D486-E582-4958-8855-4CFD1FB46CBD}" srcOrd="1" destOrd="0" presId="urn:microsoft.com/office/officeart/2018/2/layout/IconLabelList"/>
    <dgm:cxn modelId="{11249A1E-BB9B-4FCE-BF83-E91935DBAAF8}" type="presParOf" srcId="{6A77D3BD-F8E4-4087-BED0-A656C4C5743B}" destId="{B08C909F-9011-4E3B-BD06-11BDCA66B2AC}" srcOrd="2" destOrd="0" presId="urn:microsoft.com/office/officeart/2018/2/layout/IconLabelList"/>
    <dgm:cxn modelId="{6D712A80-3C98-4ADC-BB80-B850C890954A}" type="presParOf" srcId="{8389B849-6A66-4570-8B4B-A333EDC67AAD}" destId="{DFF76DF6-9152-4AE8-9CC9-86A945195A41}" srcOrd="5" destOrd="0" presId="urn:microsoft.com/office/officeart/2018/2/layout/IconLabelList"/>
    <dgm:cxn modelId="{BF4AF7DB-F2C3-423F-B1CB-663661F3B771}" type="presParOf" srcId="{8389B849-6A66-4570-8B4B-A333EDC67AAD}" destId="{B5166BC2-F9C5-4B66-BA17-98E54C570979}" srcOrd="6" destOrd="0" presId="urn:microsoft.com/office/officeart/2018/2/layout/IconLabelList"/>
    <dgm:cxn modelId="{939486B3-BBC8-4A44-9076-0740FF970463}" type="presParOf" srcId="{B5166BC2-F9C5-4B66-BA17-98E54C570979}" destId="{BB2103D8-530F-46D6-BA37-DC04A1E5B8D4}" srcOrd="0" destOrd="0" presId="urn:microsoft.com/office/officeart/2018/2/layout/IconLabelList"/>
    <dgm:cxn modelId="{DBC4E569-2698-4803-8194-E73F89240D5F}" type="presParOf" srcId="{B5166BC2-F9C5-4B66-BA17-98E54C570979}" destId="{75E62385-5BC5-446D-8699-9E626096DC50}" srcOrd="1" destOrd="0" presId="urn:microsoft.com/office/officeart/2018/2/layout/IconLabelList"/>
    <dgm:cxn modelId="{FDDD3905-1751-48F1-818E-A62EE5AB4033}" type="presParOf" srcId="{B5166BC2-F9C5-4B66-BA17-98E54C570979}" destId="{75CB7254-21C2-43FC-A4AC-0373A8494CD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7AD02D-8D82-4891-B4B2-D4120ECD809D}" type="doc">
      <dgm:prSet loTypeId="urn:microsoft.com/office/officeart/2016/7/layout/BasicProcessNew" loCatId="process" qsTypeId="urn:microsoft.com/office/officeart/2005/8/quickstyle/simple1" qsCatId="simple" csTypeId="urn:microsoft.com/office/officeart/2005/8/colors/accent1_2" csCatId="accent1" phldr="1"/>
      <dgm:spPr/>
      <dgm:t>
        <a:bodyPr/>
        <a:lstStyle/>
        <a:p>
          <a:endParaRPr lang="en-US"/>
        </a:p>
      </dgm:t>
    </dgm:pt>
    <dgm:pt modelId="{CEE520D8-41A4-42C3-B586-E5A4AD74BEF5}">
      <dgm:prSet custT="1"/>
      <dgm:spPr>
        <a:solidFill>
          <a:schemeClr val="accent1">
            <a:lumMod val="60000"/>
            <a:lumOff val="40000"/>
          </a:schemeClr>
        </a:solidFill>
      </dgm:spPr>
      <dgm:t>
        <a:bodyPr/>
        <a:lstStyle/>
        <a:p>
          <a:r>
            <a:rPr lang="en-AU" sz="1400" dirty="0"/>
            <a:t>Try to emphasise your opinions and ideas through appropriate </a:t>
          </a:r>
          <a:r>
            <a:rPr lang="en-AU" sz="1400" b="1" dirty="0"/>
            <a:t>intonation</a:t>
          </a:r>
          <a:r>
            <a:rPr lang="en-AU" sz="1400" dirty="0"/>
            <a:t> and </a:t>
          </a:r>
          <a:r>
            <a:rPr lang="en-AU" sz="1400" b="1" dirty="0"/>
            <a:t>stress </a:t>
          </a:r>
          <a:r>
            <a:rPr lang="en-AU" sz="1400" dirty="0"/>
            <a:t>and maintain the </a:t>
          </a:r>
          <a:r>
            <a:rPr lang="en-AU" sz="1400" b="1" dirty="0"/>
            <a:t>tempo</a:t>
          </a:r>
          <a:r>
            <a:rPr lang="en-AU" sz="1400" dirty="0"/>
            <a:t> well.</a:t>
          </a:r>
          <a:endParaRPr lang="en-US" sz="1400" dirty="0"/>
        </a:p>
      </dgm:t>
    </dgm:pt>
    <dgm:pt modelId="{1BEFDA9E-8A2C-49C0-B9E1-EC046DF0AEDF}" type="parTrans" cxnId="{0C1E8722-8E90-4FC3-B394-CB1D368E19C8}">
      <dgm:prSet/>
      <dgm:spPr/>
      <dgm:t>
        <a:bodyPr/>
        <a:lstStyle/>
        <a:p>
          <a:endParaRPr lang="en-US"/>
        </a:p>
      </dgm:t>
    </dgm:pt>
    <dgm:pt modelId="{FD9887E2-F4B1-4F26-AB04-142BB468008E}" type="sibTrans" cxnId="{0C1E8722-8E90-4FC3-B394-CB1D368E19C8}">
      <dgm:prSet/>
      <dgm:spPr/>
      <dgm:t>
        <a:bodyPr/>
        <a:lstStyle/>
        <a:p>
          <a:endParaRPr lang="en-US"/>
        </a:p>
      </dgm:t>
    </dgm:pt>
    <dgm:pt modelId="{0178A105-D4DB-4449-85C7-B65001F02344}">
      <dgm:prSet custT="1"/>
      <dgm:spPr>
        <a:solidFill>
          <a:schemeClr val="accent1">
            <a:lumMod val="60000"/>
            <a:lumOff val="40000"/>
          </a:schemeClr>
        </a:solidFill>
      </dgm:spPr>
      <dgm:t>
        <a:bodyPr/>
        <a:lstStyle/>
        <a:p>
          <a:r>
            <a:rPr lang="en-AU" sz="1400" dirty="0"/>
            <a:t>There should be plenty of </a:t>
          </a:r>
          <a:r>
            <a:rPr lang="en-AU" sz="1400" b="1" dirty="0"/>
            <a:t>interaction</a:t>
          </a:r>
          <a:r>
            <a:rPr lang="en-AU" sz="1400" dirty="0"/>
            <a:t> between you and assessors. </a:t>
          </a:r>
        </a:p>
        <a:p>
          <a:r>
            <a:rPr lang="en-AU" sz="1400" dirty="0"/>
            <a:t>You may be interrupted if a prepared answer is too long. </a:t>
          </a:r>
          <a:endParaRPr lang="en-US" sz="1400" dirty="0"/>
        </a:p>
      </dgm:t>
    </dgm:pt>
    <dgm:pt modelId="{DDECCE95-9B76-489C-B650-33A8948B2CC1}" type="parTrans" cxnId="{76BF802C-45F7-4B95-9F33-F5ADA32196CD}">
      <dgm:prSet/>
      <dgm:spPr/>
      <dgm:t>
        <a:bodyPr/>
        <a:lstStyle/>
        <a:p>
          <a:endParaRPr lang="en-US"/>
        </a:p>
      </dgm:t>
    </dgm:pt>
    <dgm:pt modelId="{C5980B91-5E73-46AE-BFA1-1FC220C32E3D}" type="sibTrans" cxnId="{76BF802C-45F7-4B95-9F33-F5ADA32196CD}">
      <dgm:prSet/>
      <dgm:spPr/>
      <dgm:t>
        <a:bodyPr/>
        <a:lstStyle/>
        <a:p>
          <a:endParaRPr lang="en-US"/>
        </a:p>
      </dgm:t>
    </dgm:pt>
    <dgm:pt modelId="{F234D810-1F35-4D67-935C-68E9E8C4928D}">
      <dgm:prSet/>
      <dgm:spPr>
        <a:solidFill>
          <a:schemeClr val="accent1">
            <a:lumMod val="60000"/>
            <a:lumOff val="40000"/>
          </a:schemeClr>
        </a:solidFill>
      </dgm:spPr>
      <dgm:t>
        <a:bodyPr/>
        <a:lstStyle/>
        <a:p>
          <a:r>
            <a:rPr lang="en-US" dirty="0"/>
            <a:t>It is important to exploring aspects such as </a:t>
          </a:r>
          <a:r>
            <a:rPr lang="en-US" b="1" dirty="0"/>
            <a:t>opinions, information</a:t>
          </a:r>
          <a:r>
            <a:rPr lang="en-US" dirty="0"/>
            <a:t> and </a:t>
          </a:r>
          <a:r>
            <a:rPr lang="en-US" b="1" dirty="0"/>
            <a:t>ideas</a:t>
          </a:r>
          <a:r>
            <a:rPr lang="en-US" dirty="0"/>
            <a:t> for your subtopic.</a:t>
          </a:r>
        </a:p>
      </dgm:t>
    </dgm:pt>
    <dgm:pt modelId="{E30E803D-75A7-48C1-8B8B-7C5E6E58DDAF}" type="parTrans" cxnId="{EC034DB0-DDFC-492C-8B3C-17B213E0A7B5}">
      <dgm:prSet/>
      <dgm:spPr/>
      <dgm:t>
        <a:bodyPr/>
        <a:lstStyle/>
        <a:p>
          <a:endParaRPr lang="en-US"/>
        </a:p>
      </dgm:t>
    </dgm:pt>
    <dgm:pt modelId="{B8E743B1-F8C8-418A-B494-39A4A5419672}" type="sibTrans" cxnId="{EC034DB0-DDFC-492C-8B3C-17B213E0A7B5}">
      <dgm:prSet/>
      <dgm:spPr/>
      <dgm:t>
        <a:bodyPr/>
        <a:lstStyle/>
        <a:p>
          <a:endParaRPr lang="en-US"/>
        </a:p>
      </dgm:t>
    </dgm:pt>
    <dgm:pt modelId="{14CE49F0-A155-4DFD-BFBC-6ABCE663CA52}">
      <dgm:prSet/>
      <dgm:spPr>
        <a:solidFill>
          <a:schemeClr val="accent1">
            <a:lumMod val="60000"/>
            <a:lumOff val="40000"/>
          </a:schemeClr>
        </a:solidFill>
      </dgm:spPr>
      <dgm:t>
        <a:bodyPr/>
        <a:lstStyle/>
        <a:p>
          <a:r>
            <a:rPr lang="en-US" dirty="0"/>
            <a:t>You can use supportive documents such as: </a:t>
          </a:r>
          <a:r>
            <a:rPr lang="en-US" b="1" dirty="0"/>
            <a:t>books,</a:t>
          </a:r>
          <a:r>
            <a:rPr lang="en-US" dirty="0"/>
            <a:t> </a:t>
          </a:r>
          <a:r>
            <a:rPr lang="en-US" b="1" dirty="0"/>
            <a:t>newspaper</a:t>
          </a:r>
          <a:r>
            <a:rPr lang="en-US" dirty="0"/>
            <a:t> </a:t>
          </a:r>
          <a:r>
            <a:rPr lang="en-US" b="1" dirty="0"/>
            <a:t>articles</a:t>
          </a:r>
          <a:r>
            <a:rPr lang="en-US" dirty="0"/>
            <a:t>, </a:t>
          </a:r>
          <a:r>
            <a:rPr lang="en-US" b="1" dirty="0"/>
            <a:t>documentaries</a:t>
          </a:r>
          <a:r>
            <a:rPr lang="en-US" dirty="0"/>
            <a:t>, </a:t>
          </a:r>
          <a:r>
            <a:rPr lang="en-US" b="1" dirty="0"/>
            <a:t>movies</a:t>
          </a:r>
          <a:r>
            <a:rPr lang="en-US" dirty="0"/>
            <a:t>, </a:t>
          </a:r>
          <a:r>
            <a:rPr lang="en-US" b="1" dirty="0"/>
            <a:t>interviews</a:t>
          </a:r>
          <a:r>
            <a:rPr lang="en-US" dirty="0"/>
            <a:t>, </a:t>
          </a:r>
          <a:r>
            <a:rPr lang="en-US" b="1" dirty="0"/>
            <a:t>images</a:t>
          </a:r>
          <a:r>
            <a:rPr lang="en-US" dirty="0"/>
            <a:t> and or </a:t>
          </a:r>
          <a:r>
            <a:rPr lang="en-US" b="1" dirty="0"/>
            <a:t>songs. To</a:t>
          </a:r>
          <a:r>
            <a:rPr lang="en-US" dirty="0"/>
            <a:t> gather information on the subtopic. </a:t>
          </a:r>
        </a:p>
        <a:p>
          <a:r>
            <a:rPr lang="en-US" dirty="0"/>
            <a:t> Make sure the sources are </a:t>
          </a:r>
          <a:r>
            <a:rPr lang="en-US" b="1" dirty="0"/>
            <a:t>reliable</a:t>
          </a:r>
          <a:r>
            <a:rPr lang="en-US" dirty="0"/>
            <a:t> and </a:t>
          </a:r>
          <a:r>
            <a:rPr lang="en-US" b="1" dirty="0"/>
            <a:t>relevant</a:t>
          </a:r>
          <a:r>
            <a:rPr lang="en-US" dirty="0"/>
            <a:t> to your prescribed subtopic. </a:t>
          </a:r>
        </a:p>
      </dgm:t>
    </dgm:pt>
    <dgm:pt modelId="{71FACC0C-039C-42DC-9DDE-C0BE79EE9551}" type="parTrans" cxnId="{62877E12-661A-4F78-82BC-6EC99DCC74CF}">
      <dgm:prSet/>
      <dgm:spPr/>
      <dgm:t>
        <a:bodyPr/>
        <a:lstStyle/>
        <a:p>
          <a:endParaRPr lang="en-US"/>
        </a:p>
      </dgm:t>
    </dgm:pt>
    <dgm:pt modelId="{FD26A7E2-3A8E-4521-B9BD-A831EA37EC31}" type="sibTrans" cxnId="{62877E12-661A-4F78-82BC-6EC99DCC74CF}">
      <dgm:prSet/>
      <dgm:spPr/>
      <dgm:t>
        <a:bodyPr/>
        <a:lstStyle/>
        <a:p>
          <a:endParaRPr lang="en-US"/>
        </a:p>
      </dgm:t>
    </dgm:pt>
    <dgm:pt modelId="{DEC64000-CF5A-B545-9581-1970D45E72C5}" type="pres">
      <dgm:prSet presAssocID="{C87AD02D-8D82-4891-B4B2-D4120ECD809D}" presName="Name0" presStyleCnt="0">
        <dgm:presLayoutVars>
          <dgm:dir/>
          <dgm:resizeHandles val="exact"/>
        </dgm:presLayoutVars>
      </dgm:prSet>
      <dgm:spPr/>
    </dgm:pt>
    <dgm:pt modelId="{860AC503-944F-884A-8170-6BC1596E2511}" type="pres">
      <dgm:prSet presAssocID="{CEE520D8-41A4-42C3-B586-E5A4AD74BEF5}" presName="node" presStyleLbl="node1" presStyleIdx="0" presStyleCnt="7" custLinFactNeighborX="-11766" custLinFactNeighborY="-719">
        <dgm:presLayoutVars>
          <dgm:bulletEnabled val="1"/>
        </dgm:presLayoutVars>
      </dgm:prSet>
      <dgm:spPr/>
    </dgm:pt>
    <dgm:pt modelId="{6A296B6C-93C3-4D40-AD92-F3EA6494B73F}" type="pres">
      <dgm:prSet presAssocID="{FD9887E2-F4B1-4F26-AB04-142BB468008E}" presName="sibTransSpacerBeforeConnector" presStyleCnt="0"/>
      <dgm:spPr/>
    </dgm:pt>
    <dgm:pt modelId="{B264C768-3064-8E4B-8561-B042E57D0ABF}" type="pres">
      <dgm:prSet presAssocID="{FD9887E2-F4B1-4F26-AB04-142BB468008E}" presName="sibTrans" presStyleLbl="node1" presStyleIdx="1" presStyleCnt="7"/>
      <dgm:spPr/>
    </dgm:pt>
    <dgm:pt modelId="{6D987D9E-A3B5-1346-8C14-C44CE153D42D}" type="pres">
      <dgm:prSet presAssocID="{FD9887E2-F4B1-4F26-AB04-142BB468008E}" presName="sibTransSpacerAfterConnector" presStyleCnt="0"/>
      <dgm:spPr/>
    </dgm:pt>
    <dgm:pt modelId="{52C99F29-5B84-6640-A9F6-4DBE4659AAE0}" type="pres">
      <dgm:prSet presAssocID="{0178A105-D4DB-4449-85C7-B65001F02344}" presName="node" presStyleLbl="node1" presStyleIdx="2" presStyleCnt="7">
        <dgm:presLayoutVars>
          <dgm:bulletEnabled val="1"/>
        </dgm:presLayoutVars>
      </dgm:prSet>
      <dgm:spPr/>
    </dgm:pt>
    <dgm:pt modelId="{B0041512-970C-2843-8F9E-BDBC85A16377}" type="pres">
      <dgm:prSet presAssocID="{C5980B91-5E73-46AE-BFA1-1FC220C32E3D}" presName="sibTransSpacerBeforeConnector" presStyleCnt="0"/>
      <dgm:spPr/>
    </dgm:pt>
    <dgm:pt modelId="{52D06859-AFA3-F84C-8FE1-EA438EE22069}" type="pres">
      <dgm:prSet presAssocID="{C5980B91-5E73-46AE-BFA1-1FC220C32E3D}" presName="sibTrans" presStyleLbl="node1" presStyleIdx="3" presStyleCnt="7"/>
      <dgm:spPr/>
    </dgm:pt>
    <dgm:pt modelId="{4008C5CA-5A9E-FE4D-9ECD-86072C7D68B3}" type="pres">
      <dgm:prSet presAssocID="{C5980B91-5E73-46AE-BFA1-1FC220C32E3D}" presName="sibTransSpacerAfterConnector" presStyleCnt="0"/>
      <dgm:spPr/>
    </dgm:pt>
    <dgm:pt modelId="{8084BDFD-7AFF-624B-80F5-2FD0D36E0058}" type="pres">
      <dgm:prSet presAssocID="{F234D810-1F35-4D67-935C-68E9E8C4928D}" presName="node" presStyleLbl="node1" presStyleIdx="4" presStyleCnt="7">
        <dgm:presLayoutVars>
          <dgm:bulletEnabled val="1"/>
        </dgm:presLayoutVars>
      </dgm:prSet>
      <dgm:spPr/>
    </dgm:pt>
    <dgm:pt modelId="{D75B4615-C43B-3447-83B4-D2C0F178A6AE}" type="pres">
      <dgm:prSet presAssocID="{B8E743B1-F8C8-418A-B494-39A4A5419672}" presName="sibTransSpacerBeforeConnector" presStyleCnt="0"/>
      <dgm:spPr/>
    </dgm:pt>
    <dgm:pt modelId="{A894E0E3-E2F1-1F43-952F-1EFAFE785622}" type="pres">
      <dgm:prSet presAssocID="{B8E743B1-F8C8-418A-B494-39A4A5419672}" presName="sibTrans" presStyleLbl="node1" presStyleIdx="5" presStyleCnt="7"/>
      <dgm:spPr/>
    </dgm:pt>
    <dgm:pt modelId="{65192F36-1918-354E-A109-C7147EF0B67A}" type="pres">
      <dgm:prSet presAssocID="{B8E743B1-F8C8-418A-B494-39A4A5419672}" presName="sibTransSpacerAfterConnector" presStyleCnt="0"/>
      <dgm:spPr/>
    </dgm:pt>
    <dgm:pt modelId="{75AC972B-12AE-E346-B0B7-FAF6E1C8FE29}" type="pres">
      <dgm:prSet presAssocID="{14CE49F0-A155-4DFD-BFBC-6ABCE663CA52}" presName="node" presStyleLbl="node1" presStyleIdx="6" presStyleCnt="7">
        <dgm:presLayoutVars>
          <dgm:bulletEnabled val="1"/>
        </dgm:presLayoutVars>
      </dgm:prSet>
      <dgm:spPr/>
    </dgm:pt>
  </dgm:ptLst>
  <dgm:cxnLst>
    <dgm:cxn modelId="{62877E12-661A-4F78-82BC-6EC99DCC74CF}" srcId="{C87AD02D-8D82-4891-B4B2-D4120ECD809D}" destId="{14CE49F0-A155-4DFD-BFBC-6ABCE663CA52}" srcOrd="3" destOrd="0" parTransId="{71FACC0C-039C-42DC-9DDE-C0BE79EE9551}" sibTransId="{FD26A7E2-3A8E-4521-B9BD-A831EA37EC31}"/>
    <dgm:cxn modelId="{0A2EF01B-2050-6F40-8F55-E9BD0E171403}" type="presOf" srcId="{0178A105-D4DB-4449-85C7-B65001F02344}" destId="{52C99F29-5B84-6640-A9F6-4DBE4659AAE0}" srcOrd="0" destOrd="0" presId="urn:microsoft.com/office/officeart/2016/7/layout/BasicProcessNew"/>
    <dgm:cxn modelId="{0C1E8722-8E90-4FC3-B394-CB1D368E19C8}" srcId="{C87AD02D-8D82-4891-B4B2-D4120ECD809D}" destId="{CEE520D8-41A4-42C3-B586-E5A4AD74BEF5}" srcOrd="0" destOrd="0" parTransId="{1BEFDA9E-8A2C-49C0-B9E1-EC046DF0AEDF}" sibTransId="{FD9887E2-F4B1-4F26-AB04-142BB468008E}"/>
    <dgm:cxn modelId="{76BF802C-45F7-4B95-9F33-F5ADA32196CD}" srcId="{C87AD02D-8D82-4891-B4B2-D4120ECD809D}" destId="{0178A105-D4DB-4449-85C7-B65001F02344}" srcOrd="1" destOrd="0" parTransId="{DDECCE95-9B76-489C-B650-33A8948B2CC1}" sibTransId="{C5980B91-5E73-46AE-BFA1-1FC220C32E3D}"/>
    <dgm:cxn modelId="{F3E6DC3E-AD7C-604E-AB7C-894AA4CAFA99}" type="presOf" srcId="{14CE49F0-A155-4DFD-BFBC-6ABCE663CA52}" destId="{75AC972B-12AE-E346-B0B7-FAF6E1C8FE29}" srcOrd="0" destOrd="0" presId="urn:microsoft.com/office/officeart/2016/7/layout/BasicProcessNew"/>
    <dgm:cxn modelId="{5EEDB342-81F0-3446-9873-F728F605E58F}" type="presOf" srcId="{CEE520D8-41A4-42C3-B586-E5A4AD74BEF5}" destId="{860AC503-944F-884A-8170-6BC1596E2511}" srcOrd="0" destOrd="0" presId="urn:microsoft.com/office/officeart/2016/7/layout/BasicProcessNew"/>
    <dgm:cxn modelId="{32CF0A81-6938-D84D-B08A-6149967B72AB}" type="presOf" srcId="{C87AD02D-8D82-4891-B4B2-D4120ECD809D}" destId="{DEC64000-CF5A-B545-9581-1970D45E72C5}" srcOrd="0" destOrd="0" presId="urn:microsoft.com/office/officeart/2016/7/layout/BasicProcessNew"/>
    <dgm:cxn modelId="{C80BA292-EA04-4447-93D9-A131F08B7BA9}" type="presOf" srcId="{B8E743B1-F8C8-418A-B494-39A4A5419672}" destId="{A894E0E3-E2F1-1F43-952F-1EFAFE785622}" srcOrd="0" destOrd="0" presId="urn:microsoft.com/office/officeart/2016/7/layout/BasicProcessNew"/>
    <dgm:cxn modelId="{CA803DA0-BCB4-3A48-9FD9-EE14CB427D24}" type="presOf" srcId="{C5980B91-5E73-46AE-BFA1-1FC220C32E3D}" destId="{52D06859-AFA3-F84C-8FE1-EA438EE22069}" srcOrd="0" destOrd="0" presId="urn:microsoft.com/office/officeart/2016/7/layout/BasicProcessNew"/>
    <dgm:cxn modelId="{EC034DB0-DDFC-492C-8B3C-17B213E0A7B5}" srcId="{C87AD02D-8D82-4891-B4B2-D4120ECD809D}" destId="{F234D810-1F35-4D67-935C-68E9E8C4928D}" srcOrd="2" destOrd="0" parTransId="{E30E803D-75A7-48C1-8B8B-7C5E6E58DDAF}" sibTransId="{B8E743B1-F8C8-418A-B494-39A4A5419672}"/>
    <dgm:cxn modelId="{D8F307DC-3DFF-2943-9CD6-85E5137C62EF}" type="presOf" srcId="{FD9887E2-F4B1-4F26-AB04-142BB468008E}" destId="{B264C768-3064-8E4B-8561-B042E57D0ABF}" srcOrd="0" destOrd="0" presId="urn:microsoft.com/office/officeart/2016/7/layout/BasicProcessNew"/>
    <dgm:cxn modelId="{A7C734EE-9D35-A440-87A9-C3E3EF649AA1}" type="presOf" srcId="{F234D810-1F35-4D67-935C-68E9E8C4928D}" destId="{8084BDFD-7AFF-624B-80F5-2FD0D36E0058}" srcOrd="0" destOrd="0" presId="urn:microsoft.com/office/officeart/2016/7/layout/BasicProcessNew"/>
    <dgm:cxn modelId="{0AB6EB8D-4AD5-D643-9F3B-67FA4BFE8A81}" type="presParOf" srcId="{DEC64000-CF5A-B545-9581-1970D45E72C5}" destId="{860AC503-944F-884A-8170-6BC1596E2511}" srcOrd="0" destOrd="0" presId="urn:microsoft.com/office/officeart/2016/7/layout/BasicProcessNew"/>
    <dgm:cxn modelId="{B09B893F-C78C-F244-950A-3C722BE24B64}" type="presParOf" srcId="{DEC64000-CF5A-B545-9581-1970D45E72C5}" destId="{6A296B6C-93C3-4D40-AD92-F3EA6494B73F}" srcOrd="1" destOrd="0" presId="urn:microsoft.com/office/officeart/2016/7/layout/BasicProcessNew"/>
    <dgm:cxn modelId="{028EB9E7-8444-7948-8E39-F8BDF16E7C47}" type="presParOf" srcId="{DEC64000-CF5A-B545-9581-1970D45E72C5}" destId="{B264C768-3064-8E4B-8561-B042E57D0ABF}" srcOrd="2" destOrd="0" presId="urn:microsoft.com/office/officeart/2016/7/layout/BasicProcessNew"/>
    <dgm:cxn modelId="{F4DA2270-D0CC-C34E-8E0A-8B128DD91444}" type="presParOf" srcId="{DEC64000-CF5A-B545-9581-1970D45E72C5}" destId="{6D987D9E-A3B5-1346-8C14-C44CE153D42D}" srcOrd="3" destOrd="0" presId="urn:microsoft.com/office/officeart/2016/7/layout/BasicProcessNew"/>
    <dgm:cxn modelId="{063C63EA-020A-434E-A421-D6A9CB5745C7}" type="presParOf" srcId="{DEC64000-CF5A-B545-9581-1970D45E72C5}" destId="{52C99F29-5B84-6640-A9F6-4DBE4659AAE0}" srcOrd="4" destOrd="0" presId="urn:microsoft.com/office/officeart/2016/7/layout/BasicProcessNew"/>
    <dgm:cxn modelId="{B4743DA4-0CC5-C441-88E7-39AAF8D84952}" type="presParOf" srcId="{DEC64000-CF5A-B545-9581-1970D45E72C5}" destId="{B0041512-970C-2843-8F9E-BDBC85A16377}" srcOrd="5" destOrd="0" presId="urn:microsoft.com/office/officeart/2016/7/layout/BasicProcessNew"/>
    <dgm:cxn modelId="{A512C363-E757-A149-B97C-9E16796BBF78}" type="presParOf" srcId="{DEC64000-CF5A-B545-9581-1970D45E72C5}" destId="{52D06859-AFA3-F84C-8FE1-EA438EE22069}" srcOrd="6" destOrd="0" presId="urn:microsoft.com/office/officeart/2016/7/layout/BasicProcessNew"/>
    <dgm:cxn modelId="{C95357D2-6D89-C94D-B565-7E36512783CA}" type="presParOf" srcId="{DEC64000-CF5A-B545-9581-1970D45E72C5}" destId="{4008C5CA-5A9E-FE4D-9ECD-86072C7D68B3}" srcOrd="7" destOrd="0" presId="urn:microsoft.com/office/officeart/2016/7/layout/BasicProcessNew"/>
    <dgm:cxn modelId="{4D827683-94E6-9449-A7E5-A9977606E786}" type="presParOf" srcId="{DEC64000-CF5A-B545-9581-1970D45E72C5}" destId="{8084BDFD-7AFF-624B-80F5-2FD0D36E0058}" srcOrd="8" destOrd="0" presId="urn:microsoft.com/office/officeart/2016/7/layout/BasicProcessNew"/>
    <dgm:cxn modelId="{8A4AAC76-1D05-6045-9AA1-537B1AC156D6}" type="presParOf" srcId="{DEC64000-CF5A-B545-9581-1970D45E72C5}" destId="{D75B4615-C43B-3447-83B4-D2C0F178A6AE}" srcOrd="9" destOrd="0" presId="urn:microsoft.com/office/officeart/2016/7/layout/BasicProcessNew"/>
    <dgm:cxn modelId="{0AB7789E-06DE-374A-8E48-059FD9459FDD}" type="presParOf" srcId="{DEC64000-CF5A-B545-9581-1970D45E72C5}" destId="{A894E0E3-E2F1-1F43-952F-1EFAFE785622}" srcOrd="10" destOrd="0" presId="urn:microsoft.com/office/officeart/2016/7/layout/BasicProcessNew"/>
    <dgm:cxn modelId="{A9FF0B2F-A04C-D843-A57A-5682C4670A1E}" type="presParOf" srcId="{DEC64000-CF5A-B545-9581-1970D45E72C5}" destId="{65192F36-1918-354E-A109-C7147EF0B67A}" srcOrd="11" destOrd="0" presId="urn:microsoft.com/office/officeart/2016/7/layout/BasicProcessNew"/>
    <dgm:cxn modelId="{FCDDB83F-11BA-1F45-B3AE-2009FFD59672}" type="presParOf" srcId="{DEC64000-CF5A-B545-9581-1970D45E72C5}" destId="{75AC972B-12AE-E346-B0B7-FAF6E1C8FE29}" srcOrd="12" destOrd="0" presId="urn:microsoft.com/office/officeart/2016/7/layout/Basic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E24EAB5-D467-4595-BF9E-DAE020A4F5A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103642B-E7A3-4519-853F-F020C893D654}">
      <dgm:prSet/>
      <dgm:spPr/>
      <dgm:t>
        <a:bodyPr/>
        <a:lstStyle/>
        <a:p>
          <a:r>
            <a:rPr lang="en-US" dirty="0"/>
            <a:t>Create a range of questions that you may ask or have about the prescribed subtopic.</a:t>
          </a:r>
        </a:p>
      </dgm:t>
    </dgm:pt>
    <dgm:pt modelId="{B1079C7E-9BEA-4992-99A1-E2C882F5BFA4}" type="parTrans" cxnId="{7A9365D4-3202-4A56-9559-837CE527322B}">
      <dgm:prSet/>
      <dgm:spPr/>
      <dgm:t>
        <a:bodyPr/>
        <a:lstStyle/>
        <a:p>
          <a:endParaRPr lang="en-US"/>
        </a:p>
      </dgm:t>
    </dgm:pt>
    <dgm:pt modelId="{92AE99A4-033D-4119-A49F-ADB9EC7C8B10}" type="sibTrans" cxnId="{7A9365D4-3202-4A56-9559-837CE527322B}">
      <dgm:prSet/>
      <dgm:spPr/>
      <dgm:t>
        <a:bodyPr/>
        <a:lstStyle/>
        <a:p>
          <a:endParaRPr lang="en-US"/>
        </a:p>
      </dgm:t>
    </dgm:pt>
    <dgm:pt modelId="{55F73840-D6CD-46A6-983E-A449C9BACE01}">
      <dgm:prSet/>
      <dgm:spPr/>
      <dgm:t>
        <a:bodyPr/>
        <a:lstStyle/>
        <a:p>
          <a:r>
            <a:rPr lang="en-US" dirty="0"/>
            <a:t>Answer these questions in detail. </a:t>
          </a:r>
        </a:p>
      </dgm:t>
    </dgm:pt>
    <dgm:pt modelId="{AC71ED80-F2CD-4A1D-A31B-4CAF68E2B7C9}" type="parTrans" cxnId="{346E5046-BE47-49D0-8B6A-1B6D1841CE5C}">
      <dgm:prSet/>
      <dgm:spPr/>
      <dgm:t>
        <a:bodyPr/>
        <a:lstStyle/>
        <a:p>
          <a:endParaRPr lang="en-US"/>
        </a:p>
      </dgm:t>
    </dgm:pt>
    <dgm:pt modelId="{DA6EADBC-55D2-42BE-8295-62F9AB0AD942}" type="sibTrans" cxnId="{346E5046-BE47-49D0-8B6A-1B6D1841CE5C}">
      <dgm:prSet/>
      <dgm:spPr/>
      <dgm:t>
        <a:bodyPr/>
        <a:lstStyle/>
        <a:p>
          <a:endParaRPr lang="en-US"/>
        </a:p>
      </dgm:t>
    </dgm:pt>
    <dgm:pt modelId="{91E84327-FE47-45FE-BCFF-061658A57ADD}">
      <dgm:prSet/>
      <dgm:spPr/>
      <dgm:t>
        <a:bodyPr/>
        <a:lstStyle/>
        <a:p>
          <a:r>
            <a:rPr lang="en-US"/>
            <a:t>Write a summary of your subtopic and then expand this summary with your opinions. </a:t>
          </a:r>
        </a:p>
      </dgm:t>
    </dgm:pt>
    <dgm:pt modelId="{839E1B2B-5700-4DF1-B51C-2E4DC0BB1083}" type="parTrans" cxnId="{CC55E66F-1ED2-4941-B6D8-1BA1027F4F0F}">
      <dgm:prSet/>
      <dgm:spPr/>
      <dgm:t>
        <a:bodyPr/>
        <a:lstStyle/>
        <a:p>
          <a:endParaRPr lang="en-US"/>
        </a:p>
      </dgm:t>
    </dgm:pt>
    <dgm:pt modelId="{7EACD064-F9B7-4AC5-8863-90760A660506}" type="sibTrans" cxnId="{CC55E66F-1ED2-4941-B6D8-1BA1027F4F0F}">
      <dgm:prSet/>
      <dgm:spPr/>
      <dgm:t>
        <a:bodyPr/>
        <a:lstStyle/>
        <a:p>
          <a:endParaRPr lang="en-US"/>
        </a:p>
      </dgm:t>
    </dgm:pt>
    <dgm:pt modelId="{F55F1800-FBCA-4EA5-A067-59AC2F78B6B8}">
      <dgm:prSet/>
      <dgm:spPr/>
      <dgm:t>
        <a:bodyPr/>
        <a:lstStyle/>
        <a:p>
          <a:r>
            <a:rPr lang="en-US" dirty="0"/>
            <a:t>If you are looking at differences in a topic you may want to collate a few similarities and differences in a paragraph or dot point form.</a:t>
          </a:r>
        </a:p>
      </dgm:t>
    </dgm:pt>
    <dgm:pt modelId="{425EC9DA-BAF2-4318-88DA-5A5941335A77}" type="parTrans" cxnId="{F331E7EA-2350-4E42-90FC-4F0C1684E8AE}">
      <dgm:prSet/>
      <dgm:spPr/>
      <dgm:t>
        <a:bodyPr/>
        <a:lstStyle/>
        <a:p>
          <a:endParaRPr lang="en-US"/>
        </a:p>
      </dgm:t>
    </dgm:pt>
    <dgm:pt modelId="{B1067E02-A5C5-46B7-BBE2-9934FD81277D}" type="sibTrans" cxnId="{F331E7EA-2350-4E42-90FC-4F0C1684E8AE}">
      <dgm:prSet/>
      <dgm:spPr/>
      <dgm:t>
        <a:bodyPr/>
        <a:lstStyle/>
        <a:p>
          <a:endParaRPr lang="en-US"/>
        </a:p>
      </dgm:t>
    </dgm:pt>
    <dgm:pt modelId="{00221449-135F-48AA-BF68-E91AA364B0A5}">
      <dgm:prSet/>
      <dgm:spPr/>
      <dgm:t>
        <a:bodyPr/>
        <a:lstStyle/>
        <a:p>
          <a:r>
            <a:rPr lang="en-US"/>
            <a:t>You may want to write your ideas and thoughts that you have on the subtopic including feelings and emotions that this topic may provoke. </a:t>
          </a:r>
        </a:p>
      </dgm:t>
    </dgm:pt>
    <dgm:pt modelId="{50BEDAE8-DEB1-494D-A866-4E13DD3BAB3B}" type="parTrans" cxnId="{08349AFC-3D4F-4DB5-A865-35FBB06247D8}">
      <dgm:prSet/>
      <dgm:spPr/>
      <dgm:t>
        <a:bodyPr/>
        <a:lstStyle/>
        <a:p>
          <a:endParaRPr lang="en-US"/>
        </a:p>
      </dgm:t>
    </dgm:pt>
    <dgm:pt modelId="{808BC279-8477-45B7-AF44-D8E03D452540}" type="sibTrans" cxnId="{08349AFC-3D4F-4DB5-A865-35FBB06247D8}">
      <dgm:prSet/>
      <dgm:spPr/>
      <dgm:t>
        <a:bodyPr/>
        <a:lstStyle/>
        <a:p>
          <a:endParaRPr lang="en-US"/>
        </a:p>
      </dgm:t>
    </dgm:pt>
    <dgm:pt modelId="{A323991A-98A5-4C49-B9E2-83ACAAD0A800}" type="pres">
      <dgm:prSet presAssocID="{CE24EAB5-D467-4595-BF9E-DAE020A4F5A6}" presName="linear" presStyleCnt="0">
        <dgm:presLayoutVars>
          <dgm:animLvl val="lvl"/>
          <dgm:resizeHandles val="exact"/>
        </dgm:presLayoutVars>
      </dgm:prSet>
      <dgm:spPr/>
    </dgm:pt>
    <dgm:pt modelId="{F5F88FC4-6C2F-6A48-9C41-6684D16E1BDF}" type="pres">
      <dgm:prSet presAssocID="{A103642B-E7A3-4519-853F-F020C893D654}" presName="parentText" presStyleLbl="node1" presStyleIdx="0" presStyleCnt="5">
        <dgm:presLayoutVars>
          <dgm:chMax val="0"/>
          <dgm:bulletEnabled val="1"/>
        </dgm:presLayoutVars>
      </dgm:prSet>
      <dgm:spPr/>
    </dgm:pt>
    <dgm:pt modelId="{E247F5CD-2355-F249-A9D4-FE27D1381074}" type="pres">
      <dgm:prSet presAssocID="{92AE99A4-033D-4119-A49F-ADB9EC7C8B10}" presName="spacer" presStyleCnt="0"/>
      <dgm:spPr/>
    </dgm:pt>
    <dgm:pt modelId="{B673F6CF-30A3-BE49-9B24-4CCF126B6904}" type="pres">
      <dgm:prSet presAssocID="{55F73840-D6CD-46A6-983E-A449C9BACE01}" presName="parentText" presStyleLbl="node1" presStyleIdx="1" presStyleCnt="5">
        <dgm:presLayoutVars>
          <dgm:chMax val="0"/>
          <dgm:bulletEnabled val="1"/>
        </dgm:presLayoutVars>
      </dgm:prSet>
      <dgm:spPr/>
    </dgm:pt>
    <dgm:pt modelId="{DF90C3B2-D600-6A4D-B217-66AC26537190}" type="pres">
      <dgm:prSet presAssocID="{DA6EADBC-55D2-42BE-8295-62F9AB0AD942}" presName="spacer" presStyleCnt="0"/>
      <dgm:spPr/>
    </dgm:pt>
    <dgm:pt modelId="{85D1007E-CED7-234B-AF7A-ADEAF0A0652E}" type="pres">
      <dgm:prSet presAssocID="{91E84327-FE47-45FE-BCFF-061658A57ADD}" presName="parentText" presStyleLbl="node1" presStyleIdx="2" presStyleCnt="5">
        <dgm:presLayoutVars>
          <dgm:chMax val="0"/>
          <dgm:bulletEnabled val="1"/>
        </dgm:presLayoutVars>
      </dgm:prSet>
      <dgm:spPr/>
    </dgm:pt>
    <dgm:pt modelId="{5531C3F1-3F32-4F48-8A39-E0083B7E5E87}" type="pres">
      <dgm:prSet presAssocID="{7EACD064-F9B7-4AC5-8863-90760A660506}" presName="spacer" presStyleCnt="0"/>
      <dgm:spPr/>
    </dgm:pt>
    <dgm:pt modelId="{AB3BD8D4-257B-3446-9E12-9A10724300D5}" type="pres">
      <dgm:prSet presAssocID="{F55F1800-FBCA-4EA5-A067-59AC2F78B6B8}" presName="parentText" presStyleLbl="node1" presStyleIdx="3" presStyleCnt="5">
        <dgm:presLayoutVars>
          <dgm:chMax val="0"/>
          <dgm:bulletEnabled val="1"/>
        </dgm:presLayoutVars>
      </dgm:prSet>
      <dgm:spPr/>
    </dgm:pt>
    <dgm:pt modelId="{77E86D3C-CECE-994F-95C4-3A216B5AFDD5}" type="pres">
      <dgm:prSet presAssocID="{B1067E02-A5C5-46B7-BBE2-9934FD81277D}" presName="spacer" presStyleCnt="0"/>
      <dgm:spPr/>
    </dgm:pt>
    <dgm:pt modelId="{10E7C59E-CE85-B74E-A71F-7002780652F9}" type="pres">
      <dgm:prSet presAssocID="{00221449-135F-48AA-BF68-E91AA364B0A5}" presName="parentText" presStyleLbl="node1" presStyleIdx="4" presStyleCnt="5">
        <dgm:presLayoutVars>
          <dgm:chMax val="0"/>
          <dgm:bulletEnabled val="1"/>
        </dgm:presLayoutVars>
      </dgm:prSet>
      <dgm:spPr/>
    </dgm:pt>
  </dgm:ptLst>
  <dgm:cxnLst>
    <dgm:cxn modelId="{F4E4332C-60D9-F74C-914A-219072F18C3C}" type="presOf" srcId="{F55F1800-FBCA-4EA5-A067-59AC2F78B6B8}" destId="{AB3BD8D4-257B-3446-9E12-9A10724300D5}" srcOrd="0" destOrd="0" presId="urn:microsoft.com/office/officeart/2005/8/layout/vList2"/>
    <dgm:cxn modelId="{346E5046-BE47-49D0-8B6A-1B6D1841CE5C}" srcId="{CE24EAB5-D467-4595-BF9E-DAE020A4F5A6}" destId="{55F73840-D6CD-46A6-983E-A449C9BACE01}" srcOrd="1" destOrd="0" parTransId="{AC71ED80-F2CD-4A1D-A31B-4CAF68E2B7C9}" sibTransId="{DA6EADBC-55D2-42BE-8295-62F9AB0AD942}"/>
    <dgm:cxn modelId="{CC55E66F-1ED2-4941-B6D8-1BA1027F4F0F}" srcId="{CE24EAB5-D467-4595-BF9E-DAE020A4F5A6}" destId="{91E84327-FE47-45FE-BCFF-061658A57ADD}" srcOrd="2" destOrd="0" parTransId="{839E1B2B-5700-4DF1-B51C-2E4DC0BB1083}" sibTransId="{7EACD064-F9B7-4AC5-8863-90760A660506}"/>
    <dgm:cxn modelId="{DAB4227B-EF8F-0746-9B90-23FB77EE239F}" type="presOf" srcId="{A103642B-E7A3-4519-853F-F020C893D654}" destId="{F5F88FC4-6C2F-6A48-9C41-6684D16E1BDF}" srcOrd="0" destOrd="0" presId="urn:microsoft.com/office/officeart/2005/8/layout/vList2"/>
    <dgm:cxn modelId="{418B6D99-D4EE-CF46-A285-A462BA136BE9}" type="presOf" srcId="{91E84327-FE47-45FE-BCFF-061658A57ADD}" destId="{85D1007E-CED7-234B-AF7A-ADEAF0A0652E}" srcOrd="0" destOrd="0" presId="urn:microsoft.com/office/officeart/2005/8/layout/vList2"/>
    <dgm:cxn modelId="{C6283FA6-0FF1-AC4E-A176-E3F093B97341}" type="presOf" srcId="{00221449-135F-48AA-BF68-E91AA364B0A5}" destId="{10E7C59E-CE85-B74E-A71F-7002780652F9}" srcOrd="0" destOrd="0" presId="urn:microsoft.com/office/officeart/2005/8/layout/vList2"/>
    <dgm:cxn modelId="{7B1C0AC5-F589-1F42-ADFA-209F00D28291}" type="presOf" srcId="{55F73840-D6CD-46A6-983E-A449C9BACE01}" destId="{B673F6CF-30A3-BE49-9B24-4CCF126B6904}" srcOrd="0" destOrd="0" presId="urn:microsoft.com/office/officeart/2005/8/layout/vList2"/>
    <dgm:cxn modelId="{7A9365D4-3202-4A56-9559-837CE527322B}" srcId="{CE24EAB5-D467-4595-BF9E-DAE020A4F5A6}" destId="{A103642B-E7A3-4519-853F-F020C893D654}" srcOrd="0" destOrd="0" parTransId="{B1079C7E-9BEA-4992-99A1-E2C882F5BFA4}" sibTransId="{92AE99A4-033D-4119-A49F-ADB9EC7C8B10}"/>
    <dgm:cxn modelId="{F331E7EA-2350-4E42-90FC-4F0C1684E8AE}" srcId="{CE24EAB5-D467-4595-BF9E-DAE020A4F5A6}" destId="{F55F1800-FBCA-4EA5-A067-59AC2F78B6B8}" srcOrd="3" destOrd="0" parTransId="{425EC9DA-BAF2-4318-88DA-5A5941335A77}" sibTransId="{B1067E02-A5C5-46B7-BBE2-9934FD81277D}"/>
    <dgm:cxn modelId="{08349AFC-3D4F-4DB5-A865-35FBB06247D8}" srcId="{CE24EAB5-D467-4595-BF9E-DAE020A4F5A6}" destId="{00221449-135F-48AA-BF68-E91AA364B0A5}" srcOrd="4" destOrd="0" parTransId="{50BEDAE8-DEB1-494D-A866-4E13DD3BAB3B}" sibTransId="{808BC279-8477-45B7-AF44-D8E03D452540}"/>
    <dgm:cxn modelId="{ED2A99FF-286F-E34A-899E-23B59E08AE5A}" type="presOf" srcId="{CE24EAB5-D467-4595-BF9E-DAE020A4F5A6}" destId="{A323991A-98A5-4C49-B9E2-83ACAAD0A800}" srcOrd="0" destOrd="0" presId="urn:microsoft.com/office/officeart/2005/8/layout/vList2"/>
    <dgm:cxn modelId="{8F70DA40-D20D-9644-A569-91635AF89CCB}" type="presParOf" srcId="{A323991A-98A5-4C49-B9E2-83ACAAD0A800}" destId="{F5F88FC4-6C2F-6A48-9C41-6684D16E1BDF}" srcOrd="0" destOrd="0" presId="urn:microsoft.com/office/officeart/2005/8/layout/vList2"/>
    <dgm:cxn modelId="{C7C76730-00B9-9240-AA77-70996BF33441}" type="presParOf" srcId="{A323991A-98A5-4C49-B9E2-83ACAAD0A800}" destId="{E247F5CD-2355-F249-A9D4-FE27D1381074}" srcOrd="1" destOrd="0" presId="urn:microsoft.com/office/officeart/2005/8/layout/vList2"/>
    <dgm:cxn modelId="{13E9AA8D-62BC-FC4B-B9D2-F0F0303BE0D1}" type="presParOf" srcId="{A323991A-98A5-4C49-B9E2-83ACAAD0A800}" destId="{B673F6CF-30A3-BE49-9B24-4CCF126B6904}" srcOrd="2" destOrd="0" presId="urn:microsoft.com/office/officeart/2005/8/layout/vList2"/>
    <dgm:cxn modelId="{F1EF7F06-EE60-D446-8FE7-AA05B61040E9}" type="presParOf" srcId="{A323991A-98A5-4C49-B9E2-83ACAAD0A800}" destId="{DF90C3B2-D600-6A4D-B217-66AC26537190}" srcOrd="3" destOrd="0" presId="urn:microsoft.com/office/officeart/2005/8/layout/vList2"/>
    <dgm:cxn modelId="{7B3D6C65-0C25-CB4E-999E-ADFC6DFEE6B8}" type="presParOf" srcId="{A323991A-98A5-4C49-B9E2-83ACAAD0A800}" destId="{85D1007E-CED7-234B-AF7A-ADEAF0A0652E}" srcOrd="4" destOrd="0" presId="urn:microsoft.com/office/officeart/2005/8/layout/vList2"/>
    <dgm:cxn modelId="{D389A325-7642-9340-BA50-6A8F331767E8}" type="presParOf" srcId="{A323991A-98A5-4C49-B9E2-83ACAAD0A800}" destId="{5531C3F1-3F32-4F48-8A39-E0083B7E5E87}" srcOrd="5" destOrd="0" presId="urn:microsoft.com/office/officeart/2005/8/layout/vList2"/>
    <dgm:cxn modelId="{9FC839B4-8CE3-524B-AE47-EDAF3AEAE913}" type="presParOf" srcId="{A323991A-98A5-4C49-B9E2-83ACAAD0A800}" destId="{AB3BD8D4-257B-3446-9E12-9A10724300D5}" srcOrd="6" destOrd="0" presId="urn:microsoft.com/office/officeart/2005/8/layout/vList2"/>
    <dgm:cxn modelId="{24B3B40F-CEF8-C946-84AF-B3F3D8F4E655}" type="presParOf" srcId="{A323991A-98A5-4C49-B9E2-83ACAAD0A800}" destId="{77E86D3C-CECE-994F-95C4-3A216B5AFDD5}" srcOrd="7" destOrd="0" presId="urn:microsoft.com/office/officeart/2005/8/layout/vList2"/>
    <dgm:cxn modelId="{C9110243-F00D-814B-A37B-96D01D2B7DC8}" type="presParOf" srcId="{A323991A-98A5-4C49-B9E2-83ACAAD0A800}" destId="{10E7C59E-CE85-B74E-A71F-7002780652F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0E2BB-638C-EA4B-83F0-EC05AD5D3787}">
      <dsp:nvSpPr>
        <dsp:cNvPr id="0" name=""/>
        <dsp:cNvSpPr/>
      </dsp:nvSpPr>
      <dsp:spPr>
        <a:xfrm>
          <a:off x="2679211" y="485933"/>
          <a:ext cx="375250" cy="91440"/>
        </a:xfrm>
        <a:custGeom>
          <a:avLst/>
          <a:gdLst/>
          <a:ahLst/>
          <a:cxnLst/>
          <a:rect l="0" t="0" r="0" b="0"/>
          <a:pathLst>
            <a:path>
              <a:moveTo>
                <a:pt x="0" y="45720"/>
              </a:moveTo>
              <a:lnTo>
                <a:pt x="3752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6690" y="529622"/>
        <a:ext cx="20292" cy="4062"/>
      </dsp:txXfrm>
    </dsp:sp>
    <dsp:sp modelId="{00588EB5-32A3-484B-BB88-A33373DCEDFD}">
      <dsp:nvSpPr>
        <dsp:cNvPr id="0" name=""/>
        <dsp:cNvSpPr/>
      </dsp:nvSpPr>
      <dsp:spPr>
        <a:xfrm>
          <a:off x="916443" y="2283"/>
          <a:ext cx="1764567" cy="105874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Be on time.</a:t>
          </a:r>
        </a:p>
        <a:p>
          <a:pPr marL="0" lvl="0" indent="0" algn="ctr" defTabSz="533400">
            <a:lnSpc>
              <a:spcPct val="90000"/>
            </a:lnSpc>
            <a:spcBef>
              <a:spcPct val="0"/>
            </a:spcBef>
            <a:spcAft>
              <a:spcPct val="35000"/>
            </a:spcAft>
            <a:buNone/>
          </a:pPr>
          <a:r>
            <a:rPr lang="en-US" sz="1200" kern="1200" dirty="0"/>
            <a:t> Arrive 30 minutes before your allocated time. </a:t>
          </a:r>
        </a:p>
      </dsp:txBody>
      <dsp:txXfrm>
        <a:off x="1174858" y="157332"/>
        <a:ext cx="1247737" cy="748642"/>
      </dsp:txXfrm>
    </dsp:sp>
    <dsp:sp modelId="{C66659D0-C8D8-924F-97E5-27CB3FECBEE3}">
      <dsp:nvSpPr>
        <dsp:cNvPr id="0" name=""/>
        <dsp:cNvSpPr/>
      </dsp:nvSpPr>
      <dsp:spPr>
        <a:xfrm>
          <a:off x="4849628" y="485933"/>
          <a:ext cx="375250" cy="91440"/>
        </a:xfrm>
        <a:custGeom>
          <a:avLst/>
          <a:gdLst/>
          <a:ahLst/>
          <a:cxnLst/>
          <a:rect l="0" t="0" r="0" b="0"/>
          <a:pathLst>
            <a:path>
              <a:moveTo>
                <a:pt x="0" y="45720"/>
              </a:moveTo>
              <a:lnTo>
                <a:pt x="3752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27107" y="529622"/>
        <a:ext cx="20292" cy="4062"/>
      </dsp:txXfrm>
    </dsp:sp>
    <dsp:sp modelId="{C965046D-0016-3B43-A567-E5233474EA84}">
      <dsp:nvSpPr>
        <dsp:cNvPr id="0" name=""/>
        <dsp:cNvSpPr/>
      </dsp:nvSpPr>
      <dsp:spPr>
        <a:xfrm>
          <a:off x="3086861" y="2283"/>
          <a:ext cx="1764567" cy="105874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Don’t forget your ID.</a:t>
          </a:r>
        </a:p>
        <a:p>
          <a:pPr marL="0" lvl="0" indent="0" algn="ctr" defTabSz="533400">
            <a:lnSpc>
              <a:spcPct val="90000"/>
            </a:lnSpc>
            <a:spcBef>
              <a:spcPct val="0"/>
            </a:spcBef>
            <a:spcAft>
              <a:spcPct val="35000"/>
            </a:spcAft>
            <a:buNone/>
          </a:pPr>
          <a:r>
            <a:rPr lang="en-US" sz="1200" kern="1200" dirty="0"/>
            <a:t>Bring a photo ID and your Student Advice Slip.</a:t>
          </a:r>
        </a:p>
      </dsp:txBody>
      <dsp:txXfrm>
        <a:off x="3345276" y="157332"/>
        <a:ext cx="1247737" cy="748642"/>
      </dsp:txXfrm>
    </dsp:sp>
    <dsp:sp modelId="{2D57986F-045C-0644-ADAE-70B20F372286}">
      <dsp:nvSpPr>
        <dsp:cNvPr id="0" name=""/>
        <dsp:cNvSpPr/>
      </dsp:nvSpPr>
      <dsp:spPr>
        <a:xfrm>
          <a:off x="7020046" y="485933"/>
          <a:ext cx="375250" cy="91440"/>
        </a:xfrm>
        <a:custGeom>
          <a:avLst/>
          <a:gdLst/>
          <a:ahLst/>
          <a:cxnLst/>
          <a:rect l="0" t="0" r="0" b="0"/>
          <a:pathLst>
            <a:path>
              <a:moveTo>
                <a:pt x="0" y="45720"/>
              </a:moveTo>
              <a:lnTo>
                <a:pt x="3752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97525" y="529622"/>
        <a:ext cx="20292" cy="4062"/>
      </dsp:txXfrm>
    </dsp:sp>
    <dsp:sp modelId="{D28F87B2-1E53-4642-9EB2-F0FD99E01287}">
      <dsp:nvSpPr>
        <dsp:cNvPr id="0" name=""/>
        <dsp:cNvSpPr/>
      </dsp:nvSpPr>
      <dsp:spPr>
        <a:xfrm>
          <a:off x="5257279" y="2283"/>
          <a:ext cx="1764567" cy="105874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Be positive.</a:t>
          </a:r>
        </a:p>
        <a:p>
          <a:pPr marL="0" lvl="0" indent="0" algn="ctr" defTabSz="533400">
            <a:lnSpc>
              <a:spcPct val="90000"/>
            </a:lnSpc>
            <a:spcBef>
              <a:spcPct val="0"/>
            </a:spcBef>
            <a:spcAft>
              <a:spcPct val="35000"/>
            </a:spcAft>
            <a:buNone/>
          </a:pPr>
          <a:r>
            <a:rPr lang="en-US" sz="1200" kern="1200" dirty="0"/>
            <a:t> Focus on relaxing and being positive. </a:t>
          </a:r>
        </a:p>
      </dsp:txBody>
      <dsp:txXfrm>
        <a:off x="5515694" y="157332"/>
        <a:ext cx="1247737" cy="748642"/>
      </dsp:txXfrm>
    </dsp:sp>
    <dsp:sp modelId="{5CB82D80-04AC-A745-8D69-22A052783907}">
      <dsp:nvSpPr>
        <dsp:cNvPr id="0" name=""/>
        <dsp:cNvSpPr/>
      </dsp:nvSpPr>
      <dsp:spPr>
        <a:xfrm>
          <a:off x="1884000" y="1059223"/>
          <a:ext cx="6425980" cy="375250"/>
        </a:xfrm>
        <a:custGeom>
          <a:avLst/>
          <a:gdLst/>
          <a:ahLst/>
          <a:cxnLst/>
          <a:rect l="0" t="0" r="0" b="0"/>
          <a:pathLst>
            <a:path>
              <a:moveTo>
                <a:pt x="6425980" y="0"/>
              </a:moveTo>
              <a:lnTo>
                <a:pt x="6425980" y="204725"/>
              </a:lnTo>
              <a:lnTo>
                <a:pt x="0" y="204725"/>
              </a:lnTo>
              <a:lnTo>
                <a:pt x="0" y="37525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36020" y="1244817"/>
        <a:ext cx="321939" cy="4062"/>
      </dsp:txXfrm>
    </dsp:sp>
    <dsp:sp modelId="{9318B2B6-6F74-BF40-B462-29079130BDB8}">
      <dsp:nvSpPr>
        <dsp:cNvPr id="0" name=""/>
        <dsp:cNvSpPr/>
      </dsp:nvSpPr>
      <dsp:spPr>
        <a:xfrm>
          <a:off x="7427697" y="2283"/>
          <a:ext cx="1764567" cy="105874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Confidence </a:t>
          </a:r>
        </a:p>
        <a:p>
          <a:pPr marL="0" lvl="0" indent="0" algn="ctr" defTabSz="533400">
            <a:lnSpc>
              <a:spcPct val="90000"/>
            </a:lnSpc>
            <a:spcBef>
              <a:spcPct val="0"/>
            </a:spcBef>
            <a:spcAft>
              <a:spcPct val="35000"/>
            </a:spcAft>
            <a:buNone/>
          </a:pPr>
          <a:r>
            <a:rPr lang="en-US" sz="1200" kern="1200" dirty="0"/>
            <a:t>Be confident, sure and clear in your responses</a:t>
          </a:r>
        </a:p>
      </dsp:txBody>
      <dsp:txXfrm>
        <a:off x="7686112" y="157332"/>
        <a:ext cx="1247737" cy="748642"/>
      </dsp:txXfrm>
    </dsp:sp>
    <dsp:sp modelId="{53D1A8C1-D712-4E45-A707-D670EE853552}">
      <dsp:nvSpPr>
        <dsp:cNvPr id="0" name=""/>
        <dsp:cNvSpPr/>
      </dsp:nvSpPr>
      <dsp:spPr>
        <a:xfrm>
          <a:off x="2849756" y="2035345"/>
          <a:ext cx="375250" cy="91440"/>
        </a:xfrm>
        <a:custGeom>
          <a:avLst/>
          <a:gdLst/>
          <a:ahLst/>
          <a:cxnLst/>
          <a:rect l="0" t="0" r="0" b="0"/>
          <a:pathLst>
            <a:path>
              <a:moveTo>
                <a:pt x="0" y="45720"/>
              </a:moveTo>
              <a:lnTo>
                <a:pt x="3752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27235" y="2079034"/>
        <a:ext cx="20292" cy="4062"/>
      </dsp:txXfrm>
    </dsp:sp>
    <dsp:sp modelId="{1FAFB684-30CD-244D-93BA-1A8CA85F16BB}">
      <dsp:nvSpPr>
        <dsp:cNvPr id="0" name=""/>
        <dsp:cNvSpPr/>
      </dsp:nvSpPr>
      <dsp:spPr>
        <a:xfrm>
          <a:off x="916443" y="1466874"/>
          <a:ext cx="1935112" cy="1228382"/>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Don’t memorise your oral:</a:t>
          </a:r>
        </a:p>
        <a:p>
          <a:pPr marL="0" lvl="0" indent="0" algn="ctr" defTabSz="533400">
            <a:lnSpc>
              <a:spcPct val="90000"/>
            </a:lnSpc>
            <a:spcBef>
              <a:spcPct val="0"/>
            </a:spcBef>
            <a:spcAft>
              <a:spcPct val="35000"/>
            </a:spcAft>
            <a:buNone/>
          </a:pPr>
          <a:r>
            <a:rPr lang="en-US" sz="1200" kern="1200" dirty="0"/>
            <a:t>Memorizing chunks of information is not needed</a:t>
          </a:r>
        </a:p>
      </dsp:txBody>
      <dsp:txXfrm>
        <a:off x="1199834" y="1646766"/>
        <a:ext cx="1368330" cy="868598"/>
      </dsp:txXfrm>
    </dsp:sp>
    <dsp:sp modelId="{1C8F25B8-A21B-964F-817B-7638BC3C00A3}">
      <dsp:nvSpPr>
        <dsp:cNvPr id="0" name=""/>
        <dsp:cNvSpPr/>
      </dsp:nvSpPr>
      <dsp:spPr>
        <a:xfrm>
          <a:off x="5256520" y="2035345"/>
          <a:ext cx="375250" cy="91440"/>
        </a:xfrm>
        <a:custGeom>
          <a:avLst/>
          <a:gdLst/>
          <a:ahLst/>
          <a:cxnLst/>
          <a:rect l="0" t="0" r="0" b="0"/>
          <a:pathLst>
            <a:path>
              <a:moveTo>
                <a:pt x="0" y="45720"/>
              </a:moveTo>
              <a:lnTo>
                <a:pt x="3752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33999" y="2079034"/>
        <a:ext cx="20292" cy="4062"/>
      </dsp:txXfrm>
    </dsp:sp>
    <dsp:sp modelId="{9BC575B6-CB9F-0D4D-ABF9-C25D39FFC22D}">
      <dsp:nvSpPr>
        <dsp:cNvPr id="0" name=""/>
        <dsp:cNvSpPr/>
      </dsp:nvSpPr>
      <dsp:spPr>
        <a:xfrm>
          <a:off x="3257407" y="1533447"/>
          <a:ext cx="2000913" cy="1095235"/>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Prepare strategies: </a:t>
          </a:r>
        </a:p>
        <a:p>
          <a:pPr marL="0" lvl="0" indent="0" algn="ctr" defTabSz="533400">
            <a:lnSpc>
              <a:spcPct val="90000"/>
            </a:lnSpc>
            <a:spcBef>
              <a:spcPct val="0"/>
            </a:spcBef>
            <a:spcAft>
              <a:spcPct val="35000"/>
            </a:spcAft>
            <a:buNone/>
          </a:pPr>
          <a:r>
            <a:rPr lang="en-US" sz="1200" kern="1200" dirty="0"/>
            <a:t> Have an idea how you will respond to unexpended question.</a:t>
          </a:r>
        </a:p>
      </dsp:txBody>
      <dsp:txXfrm>
        <a:off x="3550434" y="1693840"/>
        <a:ext cx="1414859" cy="774449"/>
      </dsp:txXfrm>
    </dsp:sp>
    <dsp:sp modelId="{6FD0FD54-17B1-F14A-8CD2-9245A9CA2564}">
      <dsp:nvSpPr>
        <dsp:cNvPr id="0" name=""/>
        <dsp:cNvSpPr/>
      </dsp:nvSpPr>
      <dsp:spPr>
        <a:xfrm>
          <a:off x="7426938" y="2035345"/>
          <a:ext cx="375250" cy="91440"/>
        </a:xfrm>
        <a:custGeom>
          <a:avLst/>
          <a:gdLst/>
          <a:ahLst/>
          <a:cxnLst/>
          <a:rect l="0" t="0" r="0" b="0"/>
          <a:pathLst>
            <a:path>
              <a:moveTo>
                <a:pt x="0" y="45720"/>
              </a:moveTo>
              <a:lnTo>
                <a:pt x="3752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604417" y="2079034"/>
        <a:ext cx="20292" cy="4062"/>
      </dsp:txXfrm>
    </dsp:sp>
    <dsp:sp modelId="{668C51A4-EE40-B149-B2E9-3532603875C0}">
      <dsp:nvSpPr>
        <dsp:cNvPr id="0" name=""/>
        <dsp:cNvSpPr/>
      </dsp:nvSpPr>
      <dsp:spPr>
        <a:xfrm>
          <a:off x="5664171" y="1551695"/>
          <a:ext cx="1764567" cy="105874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Engaging:</a:t>
          </a:r>
        </a:p>
        <a:p>
          <a:pPr marL="0" lvl="0" indent="0" algn="ctr" defTabSz="533400">
            <a:lnSpc>
              <a:spcPct val="90000"/>
            </a:lnSpc>
            <a:spcBef>
              <a:spcPct val="0"/>
            </a:spcBef>
            <a:spcAft>
              <a:spcPct val="35000"/>
            </a:spcAft>
            <a:buNone/>
          </a:pPr>
          <a:r>
            <a:rPr lang="en-US" sz="1200" kern="1200" dirty="0"/>
            <a:t>Focus on providing interesting and unusual answers.</a:t>
          </a:r>
        </a:p>
      </dsp:txBody>
      <dsp:txXfrm>
        <a:off x="5922586" y="1706744"/>
        <a:ext cx="1247737" cy="748642"/>
      </dsp:txXfrm>
    </dsp:sp>
    <dsp:sp modelId="{4E434B58-1D35-8D47-8756-F872C969D194}">
      <dsp:nvSpPr>
        <dsp:cNvPr id="0" name=""/>
        <dsp:cNvSpPr/>
      </dsp:nvSpPr>
      <dsp:spPr>
        <a:xfrm>
          <a:off x="1798727" y="2608635"/>
          <a:ext cx="6918144" cy="554675"/>
        </a:xfrm>
        <a:custGeom>
          <a:avLst/>
          <a:gdLst/>
          <a:ahLst/>
          <a:cxnLst/>
          <a:rect l="0" t="0" r="0" b="0"/>
          <a:pathLst>
            <a:path>
              <a:moveTo>
                <a:pt x="6918144" y="0"/>
              </a:moveTo>
              <a:lnTo>
                <a:pt x="6918144" y="294437"/>
              </a:lnTo>
              <a:lnTo>
                <a:pt x="0" y="294437"/>
              </a:lnTo>
              <a:lnTo>
                <a:pt x="0" y="55467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84228" y="2883941"/>
        <a:ext cx="347142" cy="4062"/>
      </dsp:txXfrm>
    </dsp:sp>
    <dsp:sp modelId="{30E67620-628F-2340-892E-D06B63B364DD}">
      <dsp:nvSpPr>
        <dsp:cNvPr id="0" name=""/>
        <dsp:cNvSpPr/>
      </dsp:nvSpPr>
      <dsp:spPr>
        <a:xfrm>
          <a:off x="7834588" y="1551695"/>
          <a:ext cx="1764567" cy="105874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Extend your response.  </a:t>
          </a:r>
        </a:p>
        <a:p>
          <a:pPr marL="0" lvl="0" indent="0" algn="ctr" defTabSz="533400">
            <a:lnSpc>
              <a:spcPct val="90000"/>
            </a:lnSpc>
            <a:spcBef>
              <a:spcPct val="0"/>
            </a:spcBef>
            <a:spcAft>
              <a:spcPct val="35000"/>
            </a:spcAft>
            <a:buNone/>
          </a:pPr>
          <a:r>
            <a:rPr lang="en-US" sz="1200" kern="1200" dirty="0"/>
            <a:t>Avoid one-syllable answers. </a:t>
          </a:r>
        </a:p>
      </dsp:txBody>
      <dsp:txXfrm>
        <a:off x="8093003" y="1706744"/>
        <a:ext cx="1247737" cy="748642"/>
      </dsp:txXfrm>
    </dsp:sp>
    <dsp:sp modelId="{1A4D021E-C39E-C847-8AF3-0D987C48EE33}">
      <dsp:nvSpPr>
        <dsp:cNvPr id="0" name=""/>
        <dsp:cNvSpPr/>
      </dsp:nvSpPr>
      <dsp:spPr>
        <a:xfrm>
          <a:off x="2679211" y="3679360"/>
          <a:ext cx="375250" cy="91440"/>
        </a:xfrm>
        <a:custGeom>
          <a:avLst/>
          <a:gdLst/>
          <a:ahLst/>
          <a:cxnLst/>
          <a:rect l="0" t="0" r="0" b="0"/>
          <a:pathLst>
            <a:path>
              <a:moveTo>
                <a:pt x="0" y="45720"/>
              </a:moveTo>
              <a:lnTo>
                <a:pt x="3752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6690" y="3723049"/>
        <a:ext cx="20292" cy="4062"/>
      </dsp:txXfrm>
    </dsp:sp>
    <dsp:sp modelId="{0D41BD2B-C4B6-0A4A-9D6C-8F62639F948A}">
      <dsp:nvSpPr>
        <dsp:cNvPr id="0" name=""/>
        <dsp:cNvSpPr/>
      </dsp:nvSpPr>
      <dsp:spPr>
        <a:xfrm>
          <a:off x="916443" y="3195710"/>
          <a:ext cx="1764567" cy="1058740"/>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t>Answer the question. </a:t>
          </a:r>
        </a:p>
        <a:p>
          <a:pPr marL="0" lvl="0" indent="0" algn="ctr" defTabSz="533400">
            <a:lnSpc>
              <a:spcPct val="90000"/>
            </a:lnSpc>
            <a:spcBef>
              <a:spcPct val="0"/>
            </a:spcBef>
            <a:spcAft>
              <a:spcPct val="35000"/>
            </a:spcAft>
            <a:buNone/>
          </a:pPr>
          <a:r>
            <a:rPr lang="en-US" sz="1200" kern="1200" dirty="0"/>
            <a:t> Try to lead on to the topic you would like to discuss. </a:t>
          </a:r>
        </a:p>
      </dsp:txBody>
      <dsp:txXfrm>
        <a:off x="1174858" y="3350759"/>
        <a:ext cx="1247737" cy="748642"/>
      </dsp:txXfrm>
    </dsp:sp>
    <dsp:sp modelId="{3DE68A47-27A6-2342-8DB2-91173C45AA7E}">
      <dsp:nvSpPr>
        <dsp:cNvPr id="0" name=""/>
        <dsp:cNvSpPr/>
      </dsp:nvSpPr>
      <dsp:spPr>
        <a:xfrm>
          <a:off x="3086861" y="3101106"/>
          <a:ext cx="2040316" cy="1247947"/>
        </a:xfrm>
        <a:prstGeom prst="ellips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465" tIns="90761" rIns="86465" bIns="90761"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bg1"/>
              </a:solidFill>
            </a:rPr>
            <a:t>Rephrase it. </a:t>
          </a:r>
        </a:p>
        <a:p>
          <a:pPr marL="0" lvl="0" indent="0" algn="ctr" defTabSz="533400">
            <a:lnSpc>
              <a:spcPct val="90000"/>
            </a:lnSpc>
            <a:spcBef>
              <a:spcPct val="0"/>
            </a:spcBef>
            <a:spcAft>
              <a:spcPct val="35000"/>
            </a:spcAft>
            <a:buNone/>
          </a:pPr>
          <a:r>
            <a:rPr lang="en-US" sz="1200" kern="1200" dirty="0">
              <a:solidFill>
                <a:schemeClr val="bg1"/>
              </a:solidFill>
            </a:rPr>
            <a:t>If you don’t understand a question don’t hesitate to ask them to re-phrase it.</a:t>
          </a:r>
        </a:p>
      </dsp:txBody>
      <dsp:txXfrm>
        <a:off x="3385658" y="3283864"/>
        <a:ext cx="1442722" cy="882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0BE9F-67F2-4F64-9C2F-8C56522EEF62}">
      <dsp:nvSpPr>
        <dsp:cNvPr id="0" name=""/>
        <dsp:cNvSpPr/>
      </dsp:nvSpPr>
      <dsp:spPr>
        <a:xfrm>
          <a:off x="82613" y="1727046"/>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ECD076-E83D-436B-91AF-1C27B3FD5801}">
      <dsp:nvSpPr>
        <dsp:cNvPr id="0" name=""/>
        <dsp:cNvSpPr/>
      </dsp:nvSpPr>
      <dsp:spPr>
        <a:xfrm>
          <a:off x="271034" y="1915467"/>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170838-0BF0-4D2E-A023-F6368184023C}">
      <dsp:nvSpPr>
        <dsp:cNvPr id="0" name=""/>
        <dsp:cNvSpPr/>
      </dsp:nvSpPr>
      <dsp:spPr>
        <a:xfrm>
          <a:off x="1172126" y="1727046"/>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a:t>Your oral examination will approximately take 15 minutes</a:t>
          </a:r>
        </a:p>
      </dsp:txBody>
      <dsp:txXfrm>
        <a:off x="1172126" y="1727046"/>
        <a:ext cx="2114937" cy="897246"/>
      </dsp:txXfrm>
    </dsp:sp>
    <dsp:sp modelId="{A0E4BE14-D91A-4C2B-B316-E491071E6082}">
      <dsp:nvSpPr>
        <dsp:cNvPr id="0" name=""/>
        <dsp:cNvSpPr/>
      </dsp:nvSpPr>
      <dsp:spPr>
        <a:xfrm>
          <a:off x="3655575" y="1727046"/>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A322E1-4EF8-4FBE-BE22-C61B095B1EC7}">
      <dsp:nvSpPr>
        <dsp:cNvPr id="0" name=""/>
        <dsp:cNvSpPr/>
      </dsp:nvSpPr>
      <dsp:spPr>
        <a:xfrm>
          <a:off x="3843996" y="1915467"/>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3A05B5-7066-47EE-A43F-774A0C6419D5}">
      <dsp:nvSpPr>
        <dsp:cNvPr id="0" name=""/>
        <dsp:cNvSpPr/>
      </dsp:nvSpPr>
      <dsp:spPr>
        <a:xfrm>
          <a:off x="4745088" y="1727046"/>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a:t>A panel of two assessors appointed by the VCAA will examine you</a:t>
          </a:r>
        </a:p>
      </dsp:txBody>
      <dsp:txXfrm>
        <a:off x="4745088" y="1727046"/>
        <a:ext cx="2114937" cy="897246"/>
      </dsp:txXfrm>
    </dsp:sp>
    <dsp:sp modelId="{AF62B7FF-EC54-4086-9DC7-EF17248FDF66}">
      <dsp:nvSpPr>
        <dsp:cNvPr id="0" name=""/>
        <dsp:cNvSpPr/>
      </dsp:nvSpPr>
      <dsp:spPr>
        <a:xfrm>
          <a:off x="7228536" y="1727046"/>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ADF35F-D780-4EC4-94C7-680765DC2AD2}">
      <dsp:nvSpPr>
        <dsp:cNvPr id="0" name=""/>
        <dsp:cNvSpPr/>
      </dsp:nvSpPr>
      <dsp:spPr>
        <a:xfrm>
          <a:off x="7416958" y="1915467"/>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34F958-5660-4891-B051-B29B32E5A368}">
      <dsp:nvSpPr>
        <dsp:cNvPr id="0" name=""/>
        <dsp:cNvSpPr/>
      </dsp:nvSpPr>
      <dsp:spPr>
        <a:xfrm>
          <a:off x="8318049" y="1727046"/>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en-US" sz="1400" kern="1200" dirty="0"/>
            <a:t>12.5 % of this oral examination will contribute to your study score.</a:t>
          </a:r>
        </a:p>
      </dsp:txBody>
      <dsp:txXfrm>
        <a:off x="8318049" y="1727046"/>
        <a:ext cx="2114937" cy="8972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03628A-AC7E-4EF9-927A-C064D0AB3E99}">
      <dsp:nvSpPr>
        <dsp:cNvPr id="0" name=""/>
        <dsp:cNvSpPr/>
      </dsp:nvSpPr>
      <dsp:spPr>
        <a:xfrm>
          <a:off x="1542339" y="918732"/>
          <a:ext cx="613214" cy="565422"/>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5AD207-11D0-4922-8EDD-5C088539562B}">
      <dsp:nvSpPr>
        <dsp:cNvPr id="0" name=""/>
        <dsp:cNvSpPr/>
      </dsp:nvSpPr>
      <dsp:spPr>
        <a:xfrm>
          <a:off x="570686" y="1617771"/>
          <a:ext cx="4320000"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Section 1</a:t>
          </a:r>
        </a:p>
        <a:p>
          <a:pPr marL="0" lvl="0" indent="0" algn="ctr" defTabSz="711200">
            <a:lnSpc>
              <a:spcPct val="100000"/>
            </a:lnSpc>
            <a:spcBef>
              <a:spcPct val="0"/>
            </a:spcBef>
            <a:spcAft>
              <a:spcPct val="35000"/>
            </a:spcAft>
            <a:buNone/>
          </a:pPr>
          <a:r>
            <a:rPr lang="en-US" sz="1600" kern="1200" dirty="0"/>
            <a:t> Conversation – About the individual. </a:t>
          </a:r>
        </a:p>
        <a:p>
          <a:pPr marL="0" lvl="0" indent="0" algn="ctr" defTabSz="711200">
            <a:lnSpc>
              <a:spcPct val="100000"/>
            </a:lnSpc>
            <a:spcBef>
              <a:spcPct val="0"/>
            </a:spcBef>
            <a:spcAft>
              <a:spcPct val="35000"/>
            </a:spcAft>
            <a:buNone/>
          </a:pPr>
          <a:r>
            <a:rPr lang="en-US" sz="1600" kern="1200" dirty="0"/>
            <a:t> Approximately 7 minutes</a:t>
          </a:r>
        </a:p>
      </dsp:txBody>
      <dsp:txXfrm>
        <a:off x="570686" y="1617771"/>
        <a:ext cx="4320000" cy="922500"/>
      </dsp:txXfrm>
    </dsp:sp>
    <dsp:sp modelId="{299727B0-B835-47F1-9AC9-471A50290B55}">
      <dsp:nvSpPr>
        <dsp:cNvPr id="0" name=""/>
        <dsp:cNvSpPr/>
      </dsp:nvSpPr>
      <dsp:spPr>
        <a:xfrm>
          <a:off x="9038404" y="2967984"/>
          <a:ext cx="780515" cy="656236"/>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E6F5B6-FF9D-412D-A750-75297C5F67F8}">
      <dsp:nvSpPr>
        <dsp:cNvPr id="0" name=""/>
        <dsp:cNvSpPr/>
      </dsp:nvSpPr>
      <dsp:spPr>
        <a:xfrm>
          <a:off x="5635800" y="1534013"/>
          <a:ext cx="4320000" cy="92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Section 2 </a:t>
          </a:r>
        </a:p>
        <a:p>
          <a:pPr marL="0" lvl="0" indent="0" algn="ctr" defTabSz="711200">
            <a:lnSpc>
              <a:spcPct val="100000"/>
            </a:lnSpc>
            <a:spcBef>
              <a:spcPct val="0"/>
            </a:spcBef>
            <a:spcAft>
              <a:spcPct val="35000"/>
            </a:spcAft>
            <a:buNone/>
          </a:pPr>
          <a:r>
            <a:rPr lang="en-US" sz="1600" kern="1200" dirty="0"/>
            <a:t>Discussion – Selected subtopic </a:t>
          </a:r>
        </a:p>
        <a:p>
          <a:pPr marL="0" lvl="0" indent="0" algn="ctr" defTabSz="711200">
            <a:lnSpc>
              <a:spcPct val="100000"/>
            </a:lnSpc>
            <a:spcBef>
              <a:spcPct val="0"/>
            </a:spcBef>
            <a:spcAft>
              <a:spcPct val="35000"/>
            </a:spcAft>
            <a:buNone/>
          </a:pPr>
          <a:r>
            <a:rPr lang="en-US" sz="1600" kern="1200" dirty="0"/>
            <a:t>Approximately 8 minutes </a:t>
          </a:r>
        </a:p>
      </dsp:txBody>
      <dsp:txXfrm>
        <a:off x="5635800" y="1534013"/>
        <a:ext cx="4320000" cy="922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7FE5A-216E-F64A-823A-341B4993F25F}">
      <dsp:nvSpPr>
        <dsp:cNvPr id="0" name=""/>
        <dsp:cNvSpPr/>
      </dsp:nvSpPr>
      <dsp:spPr>
        <a:xfrm>
          <a:off x="985495" y="336482"/>
          <a:ext cx="4566164" cy="4566164"/>
        </a:xfrm>
        <a:prstGeom prst="pie">
          <a:avLst>
            <a:gd name="adj1" fmla="val 16200000"/>
            <a:gd name="adj2" fmla="val 20520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Greetings</a:t>
          </a:r>
          <a:endParaRPr lang="en-US" sz="1600" b="1" kern="1200" dirty="0"/>
        </a:p>
        <a:p>
          <a:pPr marL="0" lvl="0" indent="0" algn="ctr" defTabSz="800100">
            <a:lnSpc>
              <a:spcPct val="90000"/>
            </a:lnSpc>
            <a:spcBef>
              <a:spcPct val="0"/>
            </a:spcBef>
            <a:spcAft>
              <a:spcPct val="35000"/>
            </a:spcAft>
            <a:buNone/>
          </a:pPr>
          <a:r>
            <a:rPr lang="el-GR" sz="1300" kern="1200" dirty="0"/>
            <a:t>Καλησπέρα</a:t>
          </a:r>
        </a:p>
        <a:p>
          <a:pPr marL="0" lvl="0" indent="0" algn="ctr" defTabSz="800100">
            <a:lnSpc>
              <a:spcPct val="90000"/>
            </a:lnSpc>
            <a:spcBef>
              <a:spcPct val="0"/>
            </a:spcBef>
            <a:spcAft>
              <a:spcPct val="35000"/>
            </a:spcAft>
            <a:buNone/>
          </a:pPr>
          <a:r>
            <a:rPr lang="el-GR" sz="1300" kern="1200" dirty="0"/>
            <a:t>Καλημέρα</a:t>
          </a:r>
        </a:p>
        <a:p>
          <a:pPr marL="0" lvl="0" indent="0" algn="ctr" defTabSz="800100">
            <a:lnSpc>
              <a:spcPct val="90000"/>
            </a:lnSpc>
            <a:spcBef>
              <a:spcPct val="0"/>
            </a:spcBef>
            <a:spcAft>
              <a:spcPct val="35000"/>
            </a:spcAft>
            <a:buNone/>
          </a:pPr>
          <a:r>
            <a:rPr lang="el-GR" sz="1300" kern="1200" dirty="0"/>
            <a:t>Γεια σας  </a:t>
          </a:r>
          <a:endParaRPr lang="en-US" sz="1300" kern="1200" dirty="0"/>
        </a:p>
      </dsp:txBody>
      <dsp:txXfrm>
        <a:off x="3367511" y="1104033"/>
        <a:ext cx="1467695" cy="978463"/>
      </dsp:txXfrm>
    </dsp:sp>
    <dsp:sp modelId="{4F0C2A34-8655-6E4F-A1AA-E66B1AF2414A}">
      <dsp:nvSpPr>
        <dsp:cNvPr id="0" name=""/>
        <dsp:cNvSpPr/>
      </dsp:nvSpPr>
      <dsp:spPr>
        <a:xfrm>
          <a:off x="1024634" y="458247"/>
          <a:ext cx="4566164" cy="4566164"/>
        </a:xfrm>
        <a:prstGeom prst="pie">
          <a:avLst>
            <a:gd name="adj1" fmla="val 20520000"/>
            <a:gd name="adj2" fmla="val 3240000"/>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l-GR" sz="1600" b="1" kern="1200" dirty="0"/>
        </a:p>
        <a:p>
          <a:pPr marL="0" lvl="0" indent="0" algn="ctr" defTabSz="711200">
            <a:lnSpc>
              <a:spcPct val="90000"/>
            </a:lnSpc>
            <a:spcBef>
              <a:spcPct val="0"/>
            </a:spcBef>
            <a:spcAft>
              <a:spcPct val="35000"/>
            </a:spcAft>
            <a:buNone/>
          </a:pPr>
          <a:r>
            <a:rPr lang="en-US" sz="1600" b="1" kern="1200" dirty="0"/>
            <a:t>Family</a:t>
          </a:r>
          <a:endParaRPr lang="el-GR" sz="1400" b="1" kern="1200" dirty="0"/>
        </a:p>
        <a:p>
          <a:pPr marL="0" lvl="0" indent="0" algn="ctr" defTabSz="711200">
            <a:lnSpc>
              <a:spcPct val="90000"/>
            </a:lnSpc>
            <a:spcBef>
              <a:spcPct val="0"/>
            </a:spcBef>
            <a:spcAft>
              <a:spcPct val="35000"/>
            </a:spcAft>
            <a:buNone/>
          </a:pPr>
          <a:r>
            <a:rPr lang="el-GR" sz="1400" kern="1200" dirty="0"/>
            <a:t>Η οικογένεια μου αποτελείτε από…</a:t>
          </a:r>
        </a:p>
        <a:p>
          <a:pPr marL="0" lvl="0" indent="0" algn="ctr" defTabSz="711200">
            <a:lnSpc>
              <a:spcPct val="90000"/>
            </a:lnSpc>
            <a:spcBef>
              <a:spcPct val="0"/>
            </a:spcBef>
            <a:spcAft>
              <a:spcPct val="35000"/>
            </a:spcAft>
            <a:buNone/>
          </a:pPr>
          <a:r>
            <a:rPr lang="el-GR" sz="1400" kern="1200" dirty="0"/>
            <a:t>Με την οικογένεια μου …</a:t>
          </a:r>
        </a:p>
        <a:p>
          <a:pPr marL="0" lvl="0" indent="0" algn="ctr" defTabSz="711200">
            <a:lnSpc>
              <a:spcPct val="90000"/>
            </a:lnSpc>
            <a:spcBef>
              <a:spcPct val="0"/>
            </a:spcBef>
            <a:spcAft>
              <a:spcPct val="35000"/>
            </a:spcAft>
            <a:buNone/>
          </a:pPr>
          <a:r>
            <a:rPr lang="en-US" sz="1400" kern="1200" dirty="0"/>
            <a:t> </a:t>
          </a:r>
        </a:p>
      </dsp:txBody>
      <dsp:txXfrm>
        <a:off x="3965461" y="2544549"/>
        <a:ext cx="1358977" cy="1087182"/>
      </dsp:txXfrm>
    </dsp:sp>
    <dsp:sp modelId="{683D8D7D-286E-0547-8268-0405FB78EE9B}">
      <dsp:nvSpPr>
        <dsp:cNvPr id="0" name=""/>
        <dsp:cNvSpPr/>
      </dsp:nvSpPr>
      <dsp:spPr>
        <a:xfrm>
          <a:off x="921351" y="533262"/>
          <a:ext cx="4566164" cy="4566164"/>
        </a:xfrm>
        <a:prstGeom prst="pie">
          <a:avLst>
            <a:gd name="adj1" fmla="val 3240000"/>
            <a:gd name="adj2" fmla="val 756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Future aspiration </a:t>
          </a:r>
          <a:endParaRPr lang="el-GR" sz="1400" b="1" kern="1200" dirty="0"/>
        </a:p>
        <a:p>
          <a:pPr marL="0" lvl="0" indent="0" algn="ctr" defTabSz="622300">
            <a:lnSpc>
              <a:spcPct val="90000"/>
            </a:lnSpc>
            <a:spcBef>
              <a:spcPct val="0"/>
            </a:spcBef>
            <a:spcAft>
              <a:spcPct val="35000"/>
            </a:spcAft>
            <a:buNone/>
          </a:pPr>
          <a:r>
            <a:rPr lang="el-GR" sz="1300" kern="1200" dirty="0"/>
            <a:t>Η μελλοντικές μου φιλοδοξείς είναι.. </a:t>
          </a:r>
        </a:p>
        <a:p>
          <a:pPr marL="0" lvl="0" indent="0" algn="ctr" defTabSz="622300">
            <a:lnSpc>
              <a:spcPct val="90000"/>
            </a:lnSpc>
            <a:spcBef>
              <a:spcPct val="0"/>
            </a:spcBef>
            <a:spcAft>
              <a:spcPct val="35000"/>
            </a:spcAft>
            <a:buNone/>
          </a:pPr>
          <a:r>
            <a:rPr lang="el-GR" sz="1300" kern="1200" dirty="0"/>
            <a:t>Θα ήθελα στο μέλλον να…</a:t>
          </a:r>
          <a:endParaRPr lang="en-US" sz="1300" kern="1200" dirty="0"/>
        </a:p>
      </dsp:txBody>
      <dsp:txXfrm>
        <a:off x="2552124" y="3740449"/>
        <a:ext cx="1304618" cy="1195900"/>
      </dsp:txXfrm>
    </dsp:sp>
    <dsp:sp modelId="{C7AF17F9-5C11-F840-A461-D1DF1D91DB24}">
      <dsp:nvSpPr>
        <dsp:cNvPr id="0" name=""/>
        <dsp:cNvSpPr/>
      </dsp:nvSpPr>
      <dsp:spPr>
        <a:xfrm>
          <a:off x="818069" y="458247"/>
          <a:ext cx="4566164" cy="4566164"/>
        </a:xfrm>
        <a:prstGeom prst="pie">
          <a:avLst>
            <a:gd name="adj1" fmla="val 7560000"/>
            <a:gd name="adj2" fmla="val 11880000"/>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School / work</a:t>
          </a:r>
          <a:endParaRPr lang="el-GR" sz="1600" b="1" kern="1200" dirty="0"/>
        </a:p>
        <a:p>
          <a:pPr marL="0" lvl="0" indent="0" algn="ctr" defTabSz="711200">
            <a:lnSpc>
              <a:spcPct val="90000"/>
            </a:lnSpc>
            <a:spcBef>
              <a:spcPct val="0"/>
            </a:spcBef>
            <a:spcAft>
              <a:spcPct val="35000"/>
            </a:spcAft>
            <a:buNone/>
          </a:pPr>
          <a:r>
            <a:rPr lang="el-GR" sz="1100" kern="1200" dirty="0"/>
            <a:t>Τα μαθήματα που μελετώ είναι…</a:t>
          </a:r>
          <a:r>
            <a:rPr lang="en-US" sz="1100" kern="1200" dirty="0"/>
            <a:t> </a:t>
          </a:r>
          <a:endParaRPr lang="el-GR" sz="1100" kern="1200" dirty="0"/>
        </a:p>
        <a:p>
          <a:pPr marL="0" lvl="0" indent="0" algn="ctr" defTabSz="711200">
            <a:lnSpc>
              <a:spcPct val="90000"/>
            </a:lnSpc>
            <a:spcBef>
              <a:spcPct val="0"/>
            </a:spcBef>
            <a:spcAft>
              <a:spcPct val="35000"/>
            </a:spcAft>
            <a:buNone/>
          </a:pPr>
          <a:r>
            <a:rPr lang="el-GR" sz="1100" kern="1200" dirty="0"/>
            <a:t>Το σχολείο είναι σημαντικό για μένα …</a:t>
          </a:r>
          <a:endParaRPr lang="en-US" sz="1100" kern="1200" dirty="0"/>
        </a:p>
      </dsp:txBody>
      <dsp:txXfrm>
        <a:off x="1084429" y="2544549"/>
        <a:ext cx="1358977" cy="1087182"/>
      </dsp:txXfrm>
    </dsp:sp>
    <dsp:sp modelId="{2E79B4F7-05F8-9948-BD57-A998BAAE6140}">
      <dsp:nvSpPr>
        <dsp:cNvPr id="0" name=""/>
        <dsp:cNvSpPr/>
      </dsp:nvSpPr>
      <dsp:spPr>
        <a:xfrm>
          <a:off x="857208" y="336482"/>
          <a:ext cx="4566164" cy="4566164"/>
        </a:xfrm>
        <a:prstGeom prst="pie">
          <a:avLst>
            <a:gd name="adj1" fmla="val 11880000"/>
            <a:gd name="adj2" fmla="val 1620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Interest / hobbies</a:t>
          </a:r>
          <a:endParaRPr lang="el-GR" sz="1600" b="1" kern="1200" dirty="0"/>
        </a:p>
        <a:p>
          <a:pPr marL="0" lvl="0" indent="0" algn="ctr" defTabSz="711200">
            <a:lnSpc>
              <a:spcPct val="90000"/>
            </a:lnSpc>
            <a:spcBef>
              <a:spcPct val="0"/>
            </a:spcBef>
            <a:spcAft>
              <a:spcPct val="35000"/>
            </a:spcAft>
            <a:buNone/>
          </a:pPr>
          <a:r>
            <a:rPr lang="el-GR" sz="1200" kern="1200" dirty="0"/>
            <a:t>Μου αρέσει να ταξιδεύω…</a:t>
          </a:r>
        </a:p>
        <a:p>
          <a:pPr marL="0" lvl="0" indent="0" algn="ctr" defTabSz="711200">
            <a:lnSpc>
              <a:spcPct val="90000"/>
            </a:lnSpc>
            <a:spcBef>
              <a:spcPct val="0"/>
            </a:spcBef>
            <a:spcAft>
              <a:spcPct val="35000"/>
            </a:spcAft>
            <a:buNone/>
          </a:pPr>
          <a:r>
            <a:rPr lang="el-GR" sz="1200" kern="1200" dirty="0"/>
            <a:t>Λατρεύω το διάβασμα.. </a:t>
          </a:r>
          <a:r>
            <a:rPr lang="en-US" sz="1200" kern="1200" dirty="0"/>
            <a:t> </a:t>
          </a:r>
        </a:p>
      </dsp:txBody>
      <dsp:txXfrm>
        <a:off x="1573661" y="1104033"/>
        <a:ext cx="1467695" cy="978463"/>
      </dsp:txXfrm>
    </dsp:sp>
    <dsp:sp modelId="{2FBD8BC3-B4AF-BB4B-97D8-53FE0DA08A49}">
      <dsp:nvSpPr>
        <dsp:cNvPr id="0" name=""/>
        <dsp:cNvSpPr/>
      </dsp:nvSpPr>
      <dsp:spPr>
        <a:xfrm>
          <a:off x="702613" y="53815"/>
          <a:ext cx="5131499" cy="5131499"/>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1931CA-3586-754C-9D5B-268FB2C2720C}">
      <dsp:nvSpPr>
        <dsp:cNvPr id="0" name=""/>
        <dsp:cNvSpPr/>
      </dsp:nvSpPr>
      <dsp:spPr>
        <a:xfrm>
          <a:off x="742282" y="175539"/>
          <a:ext cx="5131499" cy="5131499"/>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5BFAA5-C17C-5E45-8E0F-BDAC50BF7396}">
      <dsp:nvSpPr>
        <dsp:cNvPr id="0" name=""/>
        <dsp:cNvSpPr/>
      </dsp:nvSpPr>
      <dsp:spPr>
        <a:xfrm>
          <a:off x="638684" y="250784"/>
          <a:ext cx="5131499" cy="5131499"/>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967998-B730-1E4D-A92E-97107051055E}">
      <dsp:nvSpPr>
        <dsp:cNvPr id="0" name=""/>
        <dsp:cNvSpPr/>
      </dsp:nvSpPr>
      <dsp:spPr>
        <a:xfrm>
          <a:off x="535086" y="175539"/>
          <a:ext cx="5131499" cy="5131499"/>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EE019C-C1EA-9642-8104-A152FFFA5C06}">
      <dsp:nvSpPr>
        <dsp:cNvPr id="0" name=""/>
        <dsp:cNvSpPr/>
      </dsp:nvSpPr>
      <dsp:spPr>
        <a:xfrm>
          <a:off x="574755" y="53815"/>
          <a:ext cx="5131499" cy="5131499"/>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7C63C-4290-46C8-AA2E-D77C87843D46}">
      <dsp:nvSpPr>
        <dsp:cNvPr id="0" name=""/>
        <dsp:cNvSpPr/>
      </dsp:nvSpPr>
      <dsp:spPr>
        <a:xfrm>
          <a:off x="1163015" y="1217356"/>
          <a:ext cx="772031" cy="7720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25CEE6-C4D8-47A5-8C0C-D1634B99DFCA}">
      <dsp:nvSpPr>
        <dsp:cNvPr id="0" name=""/>
        <dsp:cNvSpPr/>
      </dsp:nvSpPr>
      <dsp:spPr>
        <a:xfrm>
          <a:off x="161759" y="2447113"/>
          <a:ext cx="3095913" cy="510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l-GR" sz="1800" kern="1200" dirty="0"/>
            <a:t>Ένα μέρος που θα ήθελα να ταξιδέψω...</a:t>
          </a:r>
          <a:endParaRPr lang="en-US" sz="1800" kern="1200" dirty="0"/>
        </a:p>
      </dsp:txBody>
      <dsp:txXfrm>
        <a:off x="161759" y="2447113"/>
        <a:ext cx="3095913" cy="510139"/>
      </dsp:txXfrm>
    </dsp:sp>
    <dsp:sp modelId="{9B324F43-A9A0-46C4-9E56-59CB2AC92EE1}">
      <dsp:nvSpPr>
        <dsp:cNvPr id="0" name=""/>
        <dsp:cNvSpPr/>
      </dsp:nvSpPr>
      <dsp:spPr>
        <a:xfrm>
          <a:off x="4409565" y="1217356"/>
          <a:ext cx="772031" cy="7720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EB165A-8550-4CFF-A16C-F79C82EC031A}">
      <dsp:nvSpPr>
        <dsp:cNvPr id="0" name=""/>
        <dsp:cNvSpPr/>
      </dsp:nvSpPr>
      <dsp:spPr>
        <a:xfrm>
          <a:off x="3423060" y="2282117"/>
          <a:ext cx="2675740" cy="1290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l-GR" sz="1800" kern="1200" dirty="0"/>
            <a:t>Ένας συναρπαστικός άνθρωπος στη ζωή μου..</a:t>
          </a:r>
          <a:endParaRPr lang="en-US" sz="1800" kern="1200" dirty="0"/>
        </a:p>
      </dsp:txBody>
      <dsp:txXfrm>
        <a:off x="3423060" y="2282117"/>
        <a:ext cx="2675740" cy="1290713"/>
      </dsp:txXfrm>
    </dsp:sp>
    <dsp:sp modelId="{A670CAFA-332C-4279-A1C9-A50522848D9A}">
      <dsp:nvSpPr>
        <dsp:cNvPr id="0" name=""/>
        <dsp:cNvSpPr/>
      </dsp:nvSpPr>
      <dsp:spPr>
        <a:xfrm>
          <a:off x="7153172" y="1217356"/>
          <a:ext cx="772031" cy="7720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8C909F-9011-4E3B-BD06-11BDCA66B2AC}">
      <dsp:nvSpPr>
        <dsp:cNvPr id="0" name=""/>
        <dsp:cNvSpPr/>
      </dsp:nvSpPr>
      <dsp:spPr>
        <a:xfrm>
          <a:off x="6398828" y="2291426"/>
          <a:ext cx="2331980" cy="1031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l-GR" sz="1800" kern="1200" dirty="0"/>
            <a:t>Ένα ενδιαφέρον βιβλίο που διάβασα..</a:t>
          </a:r>
          <a:endParaRPr lang="en-US" sz="1800" kern="1200" dirty="0"/>
        </a:p>
      </dsp:txBody>
      <dsp:txXfrm>
        <a:off x="6398828" y="2291426"/>
        <a:ext cx="2331980" cy="1031123"/>
      </dsp:txXfrm>
    </dsp:sp>
    <dsp:sp modelId="{BB2103D8-530F-46D6-BA37-DC04A1E5B8D4}">
      <dsp:nvSpPr>
        <dsp:cNvPr id="0" name=""/>
        <dsp:cNvSpPr/>
      </dsp:nvSpPr>
      <dsp:spPr>
        <a:xfrm>
          <a:off x="9932009" y="1331413"/>
          <a:ext cx="772031" cy="7720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B7254-21C2-43FC-A4AC-0373A8494CDF}">
      <dsp:nvSpPr>
        <dsp:cNvPr id="0" name=""/>
        <dsp:cNvSpPr/>
      </dsp:nvSpPr>
      <dsp:spPr>
        <a:xfrm>
          <a:off x="9005412" y="2270387"/>
          <a:ext cx="2571430" cy="1245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l-GR" sz="1800" kern="1200" dirty="0"/>
            <a:t>Μια καλή ταινία που έχω δει... </a:t>
          </a:r>
          <a:endParaRPr lang="en-AU" sz="1800" kern="1200" dirty="0"/>
        </a:p>
        <a:p>
          <a:pPr marL="0" lvl="0" indent="0" algn="ctr" defTabSz="800100">
            <a:lnSpc>
              <a:spcPct val="100000"/>
            </a:lnSpc>
            <a:spcBef>
              <a:spcPct val="0"/>
            </a:spcBef>
            <a:spcAft>
              <a:spcPct val="35000"/>
            </a:spcAft>
            <a:buNone/>
          </a:pPr>
          <a:r>
            <a:rPr lang="el-GR" sz="1800" kern="1200" dirty="0"/>
            <a:t>(κατά προτίμηση στα ελληνικά)</a:t>
          </a:r>
          <a:endParaRPr lang="en-US" sz="1800" kern="1200" dirty="0"/>
        </a:p>
      </dsp:txBody>
      <dsp:txXfrm>
        <a:off x="9005412" y="2270387"/>
        <a:ext cx="2571430" cy="12457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AC503-944F-884A-8170-6BC1596E2511}">
      <dsp:nvSpPr>
        <dsp:cNvPr id="0" name=""/>
        <dsp:cNvSpPr/>
      </dsp:nvSpPr>
      <dsp:spPr>
        <a:xfrm>
          <a:off x="0" y="1283056"/>
          <a:ext cx="2313123" cy="175991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AU" sz="1400" kern="1200" dirty="0"/>
            <a:t>Try to emphasise your opinions and ideas through appropriate </a:t>
          </a:r>
          <a:r>
            <a:rPr lang="en-AU" sz="1400" b="1" kern="1200" dirty="0"/>
            <a:t>intonation</a:t>
          </a:r>
          <a:r>
            <a:rPr lang="en-AU" sz="1400" kern="1200" dirty="0"/>
            <a:t> and </a:t>
          </a:r>
          <a:r>
            <a:rPr lang="en-AU" sz="1400" b="1" kern="1200" dirty="0"/>
            <a:t>stress </a:t>
          </a:r>
          <a:r>
            <a:rPr lang="en-AU" sz="1400" kern="1200" dirty="0"/>
            <a:t>and maintain the </a:t>
          </a:r>
          <a:r>
            <a:rPr lang="en-AU" sz="1400" b="1" kern="1200" dirty="0"/>
            <a:t>tempo</a:t>
          </a:r>
          <a:r>
            <a:rPr lang="en-AU" sz="1400" kern="1200" dirty="0"/>
            <a:t> well.</a:t>
          </a:r>
          <a:endParaRPr lang="en-US" sz="1400" kern="1200" dirty="0"/>
        </a:p>
      </dsp:txBody>
      <dsp:txXfrm>
        <a:off x="0" y="1283056"/>
        <a:ext cx="2313123" cy="1759916"/>
      </dsp:txXfrm>
    </dsp:sp>
    <dsp:sp modelId="{B264C768-3064-8E4B-8561-B042E57D0ABF}">
      <dsp:nvSpPr>
        <dsp:cNvPr id="0" name=""/>
        <dsp:cNvSpPr/>
      </dsp:nvSpPr>
      <dsp:spPr>
        <a:xfrm>
          <a:off x="2352952" y="2054169"/>
          <a:ext cx="346968"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C99F29-5B84-6640-A9F6-4DBE4659AAE0}">
      <dsp:nvSpPr>
        <dsp:cNvPr id="0" name=""/>
        <dsp:cNvSpPr/>
      </dsp:nvSpPr>
      <dsp:spPr>
        <a:xfrm>
          <a:off x="2735556" y="1295710"/>
          <a:ext cx="2313123" cy="175991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622300">
            <a:lnSpc>
              <a:spcPct val="90000"/>
            </a:lnSpc>
            <a:spcBef>
              <a:spcPct val="0"/>
            </a:spcBef>
            <a:spcAft>
              <a:spcPct val="35000"/>
            </a:spcAft>
            <a:buNone/>
          </a:pPr>
          <a:r>
            <a:rPr lang="en-AU" sz="1400" kern="1200" dirty="0"/>
            <a:t>There should be plenty of </a:t>
          </a:r>
          <a:r>
            <a:rPr lang="en-AU" sz="1400" b="1" kern="1200" dirty="0"/>
            <a:t>interaction</a:t>
          </a:r>
          <a:r>
            <a:rPr lang="en-AU" sz="1400" kern="1200" dirty="0"/>
            <a:t> between you and assessors. </a:t>
          </a:r>
        </a:p>
        <a:p>
          <a:pPr marL="0" lvl="0" indent="0" algn="ctr" defTabSz="622300">
            <a:lnSpc>
              <a:spcPct val="90000"/>
            </a:lnSpc>
            <a:spcBef>
              <a:spcPct val="0"/>
            </a:spcBef>
            <a:spcAft>
              <a:spcPct val="35000"/>
            </a:spcAft>
            <a:buNone/>
          </a:pPr>
          <a:r>
            <a:rPr lang="en-AU" sz="1400" kern="1200" dirty="0"/>
            <a:t>You may be interrupted if a prepared answer is too long. </a:t>
          </a:r>
          <a:endParaRPr lang="en-US" sz="1400" kern="1200" dirty="0"/>
        </a:p>
      </dsp:txBody>
      <dsp:txXfrm>
        <a:off x="2735556" y="1295710"/>
        <a:ext cx="2313123" cy="1759916"/>
      </dsp:txXfrm>
    </dsp:sp>
    <dsp:sp modelId="{52D06859-AFA3-F84C-8FE1-EA438EE22069}">
      <dsp:nvSpPr>
        <dsp:cNvPr id="0" name=""/>
        <dsp:cNvSpPr/>
      </dsp:nvSpPr>
      <dsp:spPr>
        <a:xfrm>
          <a:off x="5084315" y="2054169"/>
          <a:ext cx="346968"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84BDFD-7AFF-624B-80F5-2FD0D36E0058}">
      <dsp:nvSpPr>
        <dsp:cNvPr id="0" name=""/>
        <dsp:cNvSpPr/>
      </dsp:nvSpPr>
      <dsp:spPr>
        <a:xfrm>
          <a:off x="5466919" y="1295710"/>
          <a:ext cx="2313123" cy="175991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dirty="0"/>
            <a:t>It is important to exploring aspects such as </a:t>
          </a:r>
          <a:r>
            <a:rPr lang="en-US" sz="1100" b="1" kern="1200" dirty="0"/>
            <a:t>opinions, information</a:t>
          </a:r>
          <a:r>
            <a:rPr lang="en-US" sz="1100" kern="1200" dirty="0"/>
            <a:t> and </a:t>
          </a:r>
          <a:r>
            <a:rPr lang="en-US" sz="1100" b="1" kern="1200" dirty="0"/>
            <a:t>ideas</a:t>
          </a:r>
          <a:r>
            <a:rPr lang="en-US" sz="1100" kern="1200" dirty="0"/>
            <a:t> for your subtopic.</a:t>
          </a:r>
        </a:p>
      </dsp:txBody>
      <dsp:txXfrm>
        <a:off x="5466919" y="1295710"/>
        <a:ext cx="2313123" cy="1759916"/>
      </dsp:txXfrm>
    </dsp:sp>
    <dsp:sp modelId="{A894E0E3-E2F1-1F43-952F-1EFAFE785622}">
      <dsp:nvSpPr>
        <dsp:cNvPr id="0" name=""/>
        <dsp:cNvSpPr/>
      </dsp:nvSpPr>
      <dsp:spPr>
        <a:xfrm>
          <a:off x="7815678" y="2054169"/>
          <a:ext cx="346968" cy="243000"/>
        </a:xfrm>
        <a:prstGeom prst="rightArrow">
          <a:avLst>
            <a:gd name="adj1" fmla="val 50000"/>
            <a:gd name="adj2" fmla="val 5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AC972B-12AE-E346-B0B7-FAF6E1C8FE29}">
      <dsp:nvSpPr>
        <dsp:cNvPr id="0" name=""/>
        <dsp:cNvSpPr/>
      </dsp:nvSpPr>
      <dsp:spPr>
        <a:xfrm>
          <a:off x="8198282" y="1295710"/>
          <a:ext cx="2313123" cy="1759916"/>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dirty="0"/>
            <a:t>You can use supportive documents such as: </a:t>
          </a:r>
          <a:r>
            <a:rPr lang="en-US" sz="1100" b="1" kern="1200" dirty="0"/>
            <a:t>books,</a:t>
          </a:r>
          <a:r>
            <a:rPr lang="en-US" sz="1100" kern="1200" dirty="0"/>
            <a:t> </a:t>
          </a:r>
          <a:r>
            <a:rPr lang="en-US" sz="1100" b="1" kern="1200" dirty="0"/>
            <a:t>newspaper</a:t>
          </a:r>
          <a:r>
            <a:rPr lang="en-US" sz="1100" kern="1200" dirty="0"/>
            <a:t> </a:t>
          </a:r>
          <a:r>
            <a:rPr lang="en-US" sz="1100" b="1" kern="1200" dirty="0"/>
            <a:t>articles</a:t>
          </a:r>
          <a:r>
            <a:rPr lang="en-US" sz="1100" kern="1200" dirty="0"/>
            <a:t>, </a:t>
          </a:r>
          <a:r>
            <a:rPr lang="en-US" sz="1100" b="1" kern="1200" dirty="0"/>
            <a:t>documentaries</a:t>
          </a:r>
          <a:r>
            <a:rPr lang="en-US" sz="1100" kern="1200" dirty="0"/>
            <a:t>, </a:t>
          </a:r>
          <a:r>
            <a:rPr lang="en-US" sz="1100" b="1" kern="1200" dirty="0"/>
            <a:t>movies</a:t>
          </a:r>
          <a:r>
            <a:rPr lang="en-US" sz="1100" kern="1200" dirty="0"/>
            <a:t>, </a:t>
          </a:r>
          <a:r>
            <a:rPr lang="en-US" sz="1100" b="1" kern="1200" dirty="0"/>
            <a:t>interviews</a:t>
          </a:r>
          <a:r>
            <a:rPr lang="en-US" sz="1100" kern="1200" dirty="0"/>
            <a:t>, </a:t>
          </a:r>
          <a:r>
            <a:rPr lang="en-US" sz="1100" b="1" kern="1200" dirty="0"/>
            <a:t>images</a:t>
          </a:r>
          <a:r>
            <a:rPr lang="en-US" sz="1100" kern="1200" dirty="0"/>
            <a:t> and or </a:t>
          </a:r>
          <a:r>
            <a:rPr lang="en-US" sz="1100" b="1" kern="1200" dirty="0"/>
            <a:t>songs. To</a:t>
          </a:r>
          <a:r>
            <a:rPr lang="en-US" sz="1100" kern="1200" dirty="0"/>
            <a:t> gather information on the subtopic. </a:t>
          </a:r>
        </a:p>
        <a:p>
          <a:pPr marL="0" lvl="0" indent="0" algn="ctr" defTabSz="488950">
            <a:lnSpc>
              <a:spcPct val="90000"/>
            </a:lnSpc>
            <a:spcBef>
              <a:spcPct val="0"/>
            </a:spcBef>
            <a:spcAft>
              <a:spcPct val="35000"/>
            </a:spcAft>
            <a:buNone/>
          </a:pPr>
          <a:r>
            <a:rPr lang="en-US" sz="1100" kern="1200" dirty="0"/>
            <a:t> Make sure the sources are </a:t>
          </a:r>
          <a:r>
            <a:rPr lang="en-US" sz="1100" b="1" kern="1200" dirty="0"/>
            <a:t>reliable</a:t>
          </a:r>
          <a:r>
            <a:rPr lang="en-US" sz="1100" kern="1200" dirty="0"/>
            <a:t> and </a:t>
          </a:r>
          <a:r>
            <a:rPr lang="en-US" sz="1100" b="1" kern="1200" dirty="0"/>
            <a:t>relevant</a:t>
          </a:r>
          <a:r>
            <a:rPr lang="en-US" sz="1100" kern="1200" dirty="0"/>
            <a:t> to your prescribed subtopic. </a:t>
          </a:r>
        </a:p>
      </dsp:txBody>
      <dsp:txXfrm>
        <a:off x="8198282" y="1295710"/>
        <a:ext cx="2313123" cy="17599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88FC4-6C2F-6A48-9C41-6684D16E1BDF}">
      <dsp:nvSpPr>
        <dsp:cNvPr id="0" name=""/>
        <dsp:cNvSpPr/>
      </dsp:nvSpPr>
      <dsp:spPr>
        <a:xfrm>
          <a:off x="0" y="144123"/>
          <a:ext cx="5029199" cy="8950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Create a range of questions that you may ask or have about the prescribed subtopic.</a:t>
          </a:r>
        </a:p>
      </dsp:txBody>
      <dsp:txXfrm>
        <a:off x="43693" y="187816"/>
        <a:ext cx="4941813" cy="807664"/>
      </dsp:txXfrm>
    </dsp:sp>
    <dsp:sp modelId="{B673F6CF-30A3-BE49-9B24-4CCF126B6904}">
      <dsp:nvSpPr>
        <dsp:cNvPr id="0" name=""/>
        <dsp:cNvSpPr/>
      </dsp:nvSpPr>
      <dsp:spPr>
        <a:xfrm>
          <a:off x="0" y="1085253"/>
          <a:ext cx="5029199" cy="89505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Answer these questions in detail. </a:t>
          </a:r>
        </a:p>
      </dsp:txBody>
      <dsp:txXfrm>
        <a:off x="43693" y="1128946"/>
        <a:ext cx="4941813" cy="807664"/>
      </dsp:txXfrm>
    </dsp:sp>
    <dsp:sp modelId="{85D1007E-CED7-234B-AF7A-ADEAF0A0652E}">
      <dsp:nvSpPr>
        <dsp:cNvPr id="0" name=""/>
        <dsp:cNvSpPr/>
      </dsp:nvSpPr>
      <dsp:spPr>
        <a:xfrm>
          <a:off x="0" y="2026383"/>
          <a:ext cx="5029199" cy="8950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Write a summary of your subtopic and then expand this summary with your opinions. </a:t>
          </a:r>
        </a:p>
      </dsp:txBody>
      <dsp:txXfrm>
        <a:off x="43693" y="2070076"/>
        <a:ext cx="4941813" cy="807664"/>
      </dsp:txXfrm>
    </dsp:sp>
    <dsp:sp modelId="{AB3BD8D4-257B-3446-9E12-9A10724300D5}">
      <dsp:nvSpPr>
        <dsp:cNvPr id="0" name=""/>
        <dsp:cNvSpPr/>
      </dsp:nvSpPr>
      <dsp:spPr>
        <a:xfrm>
          <a:off x="0" y="2967513"/>
          <a:ext cx="5029199" cy="89505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If you are looking at differences in a topic you may want to collate a few similarities and differences in a paragraph or dot point form.</a:t>
          </a:r>
        </a:p>
      </dsp:txBody>
      <dsp:txXfrm>
        <a:off x="43693" y="3011206"/>
        <a:ext cx="4941813" cy="807664"/>
      </dsp:txXfrm>
    </dsp:sp>
    <dsp:sp modelId="{10E7C59E-CE85-B74E-A71F-7002780652F9}">
      <dsp:nvSpPr>
        <dsp:cNvPr id="0" name=""/>
        <dsp:cNvSpPr/>
      </dsp:nvSpPr>
      <dsp:spPr>
        <a:xfrm>
          <a:off x="0" y="3908644"/>
          <a:ext cx="5029199" cy="8950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You may want to write your ideas and thoughts that you have on the subtopic including feelings and emotions that this topic may provoke. </a:t>
          </a:r>
        </a:p>
      </dsp:txBody>
      <dsp:txXfrm>
        <a:off x="43693" y="3952337"/>
        <a:ext cx="4941813" cy="807664"/>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4B56-17D1-714E-53A7-D1C86ED06C3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4641A6B-0CE7-96D2-97E2-26B78E2180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6ABF883-5820-9E5C-FEC3-E3FC8E781217}"/>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5" name="Footer Placeholder 4">
            <a:extLst>
              <a:ext uri="{FF2B5EF4-FFF2-40B4-BE49-F238E27FC236}">
                <a16:creationId xmlns:a16="http://schemas.microsoft.com/office/drawing/2014/main" id="{91B1EF05-D7D1-DE46-13FE-EBA2E76E9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6852C7-160A-A0A3-508F-30B24924803B}"/>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344652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0B16-6664-C0EA-7031-16CFD18F99D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E99DE62-2EE0-A32F-1826-70909A2CEA6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3ADAE7-5EBA-3935-FFE8-8E30598EE9B9}"/>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5" name="Footer Placeholder 4">
            <a:extLst>
              <a:ext uri="{FF2B5EF4-FFF2-40B4-BE49-F238E27FC236}">
                <a16:creationId xmlns:a16="http://schemas.microsoft.com/office/drawing/2014/main" id="{7761D076-565E-9DB2-9DEA-4A3407845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0179E-CC5B-AAB7-3F92-16D4A123FD4C}"/>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62188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36854F-75D3-EB6A-F35B-31610C90CB2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5767DDE-3AB4-F6D0-95E4-87596C72D82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5381E9-8A89-393B-C561-D44310010786}"/>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5" name="Footer Placeholder 4">
            <a:extLst>
              <a:ext uri="{FF2B5EF4-FFF2-40B4-BE49-F238E27FC236}">
                <a16:creationId xmlns:a16="http://schemas.microsoft.com/office/drawing/2014/main" id="{A6F791D9-1123-FEC7-07BA-FF44C4675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0C6303-C78C-5739-0EA3-FFF31C709671}"/>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222416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A26B3-0D66-332E-4DEC-420B211FCC9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431D93A-1320-9FDF-8ED1-EC376F3380C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112826-BF4E-76C7-EF62-F3E765A484C4}"/>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5" name="Footer Placeholder 4">
            <a:extLst>
              <a:ext uri="{FF2B5EF4-FFF2-40B4-BE49-F238E27FC236}">
                <a16:creationId xmlns:a16="http://schemas.microsoft.com/office/drawing/2014/main" id="{80706E08-6A9C-4D31-8AD7-369156761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96B8D2-1A2B-E556-9872-69909B315C43}"/>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128114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B4FB-9C75-5429-2D1F-CBB1813D1FF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54002AC-FE1F-CFA9-99B9-519D3A7F29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9E3F1C9-78B2-1859-6BCB-32A01D146CF8}"/>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5" name="Footer Placeholder 4">
            <a:extLst>
              <a:ext uri="{FF2B5EF4-FFF2-40B4-BE49-F238E27FC236}">
                <a16:creationId xmlns:a16="http://schemas.microsoft.com/office/drawing/2014/main" id="{C845F98B-74BE-D92E-7776-4AB2F267E7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12FFD-80AE-27B7-23F8-EF1F68CFB1FE}"/>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54091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DD4ED-7677-EC31-A16B-BF834CF661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C5EAEC8-9D85-B299-3D5E-946B1B9373D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0D84EAF-88A8-6923-5BA7-08F9D874457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22CB689-B93E-FFBD-5E05-82909E532E32}"/>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6" name="Footer Placeholder 5">
            <a:extLst>
              <a:ext uri="{FF2B5EF4-FFF2-40B4-BE49-F238E27FC236}">
                <a16:creationId xmlns:a16="http://schemas.microsoft.com/office/drawing/2014/main" id="{A1B7F18E-F3C8-AF64-0D29-02344AC56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C1CB37-69A1-38EA-5DCB-2483210E4D7F}"/>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388403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EADA-985A-0DF3-DF3B-5998594ED1A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D81EF81-EABA-D861-94BE-62DDB0E4B3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BF043CA-1E76-8CB4-B18E-829C1D8C6BA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177272A-4972-2E43-1B9A-96FB439719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E4FD19-CE42-7BE5-B441-18812F03F95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C7811BD-A93B-C8F9-4C99-99492C576ED5}"/>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8" name="Footer Placeholder 7">
            <a:extLst>
              <a:ext uri="{FF2B5EF4-FFF2-40B4-BE49-F238E27FC236}">
                <a16:creationId xmlns:a16="http://schemas.microsoft.com/office/drawing/2014/main" id="{C649DCA0-5613-EE31-AA1A-487AAC2368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A25EB8-1D37-ED9A-394C-77F4905F2E23}"/>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354326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6331-00D3-7CD2-9384-67CF733DF84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A548D7C-1F76-E3F6-2958-8026DE36C2F9}"/>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4" name="Footer Placeholder 3">
            <a:extLst>
              <a:ext uri="{FF2B5EF4-FFF2-40B4-BE49-F238E27FC236}">
                <a16:creationId xmlns:a16="http://schemas.microsoft.com/office/drawing/2014/main" id="{8D3B9DE2-DFFB-9F91-4CEA-21BF2B4B7D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9E8E7B-E391-E1DE-84D6-EDE73486163B}"/>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33085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23068E-973E-7BA7-AF69-FD3372F95EF0}"/>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3" name="Footer Placeholder 2">
            <a:extLst>
              <a:ext uri="{FF2B5EF4-FFF2-40B4-BE49-F238E27FC236}">
                <a16:creationId xmlns:a16="http://schemas.microsoft.com/office/drawing/2014/main" id="{CDEE5828-4EC5-AF51-465A-4F4FF47326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0FD2E0-1221-AEF9-BCD3-93C55463DA98}"/>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165710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703D-F7ED-C996-2963-C8CB2446C9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BD91CD4-D290-7438-7C08-341055146C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A5AA061-065B-FE42-729A-E381CB9C62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39D8E5C-04DD-F491-B0C1-BABCE39ED2EE}"/>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6" name="Footer Placeholder 5">
            <a:extLst>
              <a:ext uri="{FF2B5EF4-FFF2-40B4-BE49-F238E27FC236}">
                <a16:creationId xmlns:a16="http://schemas.microsoft.com/office/drawing/2014/main" id="{F96BC3F1-46B9-D27F-BCFB-1FB397EE6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65DB75-8180-C9A3-E5BA-8BD5759A70A4}"/>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33700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6C9A3-4C1E-460E-77DB-21AD110CA8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CACEF6C-EC87-6BF5-61BD-036A5B71B8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DBBBBA-11E6-9A78-79BF-C99A3360FE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B589BF9-4858-5C4D-EEFC-F6D39F1A6D11}"/>
              </a:ext>
            </a:extLst>
          </p:cNvPr>
          <p:cNvSpPr>
            <a:spLocks noGrp="1"/>
          </p:cNvSpPr>
          <p:nvPr>
            <p:ph type="dt" sz="half" idx="10"/>
          </p:nvPr>
        </p:nvSpPr>
        <p:spPr/>
        <p:txBody>
          <a:bodyPr/>
          <a:lstStyle/>
          <a:p>
            <a:fld id="{1C13D4F9-7F1E-A540-BFD5-60AEB160D57F}" type="datetimeFigureOut">
              <a:rPr lang="en-US" smtClean="0"/>
              <a:t>7/5/2023</a:t>
            </a:fld>
            <a:endParaRPr lang="en-US"/>
          </a:p>
        </p:txBody>
      </p:sp>
      <p:sp>
        <p:nvSpPr>
          <p:cNvPr id="6" name="Footer Placeholder 5">
            <a:extLst>
              <a:ext uri="{FF2B5EF4-FFF2-40B4-BE49-F238E27FC236}">
                <a16:creationId xmlns:a16="http://schemas.microsoft.com/office/drawing/2014/main" id="{68293416-7489-BB9D-E1D1-BB019B218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415103-CA19-26F3-7F3E-DB868B9E770A}"/>
              </a:ext>
            </a:extLst>
          </p:cNvPr>
          <p:cNvSpPr>
            <a:spLocks noGrp="1"/>
          </p:cNvSpPr>
          <p:nvPr>
            <p:ph type="sldNum" sz="quarter" idx="12"/>
          </p:nvPr>
        </p:nvSpPr>
        <p:spPr/>
        <p:txBody>
          <a:bodyPr/>
          <a:lstStyle/>
          <a:p>
            <a:fld id="{71B36768-5EBE-C141-AF8B-98C2D5B7A1D6}" type="slidenum">
              <a:rPr lang="en-US" smtClean="0"/>
              <a:t>‹#›</a:t>
            </a:fld>
            <a:endParaRPr lang="en-US"/>
          </a:p>
        </p:txBody>
      </p:sp>
    </p:spTree>
    <p:extLst>
      <p:ext uri="{BB962C8B-B14F-4D97-AF65-F5344CB8AC3E}">
        <p14:creationId xmlns:p14="http://schemas.microsoft.com/office/powerpoint/2010/main" val="223372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796338-B2C9-5438-7DA1-B3A92F11D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554D7F-F04D-BE1E-2EE6-55B2647167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225EAD-1DEC-DAB8-8975-018F24584F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3D4F9-7F1E-A540-BFD5-60AEB160D57F}" type="datetimeFigureOut">
              <a:rPr lang="en-US" smtClean="0"/>
              <a:t>7/5/2023</a:t>
            </a:fld>
            <a:endParaRPr lang="en-US"/>
          </a:p>
        </p:txBody>
      </p:sp>
      <p:sp>
        <p:nvSpPr>
          <p:cNvPr id="5" name="Footer Placeholder 4">
            <a:extLst>
              <a:ext uri="{FF2B5EF4-FFF2-40B4-BE49-F238E27FC236}">
                <a16:creationId xmlns:a16="http://schemas.microsoft.com/office/drawing/2014/main" id="{2BF37680-FC4F-F2E2-2910-782914202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6BB216-F7D8-699E-131F-0A6C98A4FA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36768-5EBE-C141-AF8B-98C2D5B7A1D6}" type="slidenum">
              <a:rPr lang="en-US" smtClean="0"/>
              <a:t>‹#›</a:t>
            </a:fld>
            <a:endParaRPr lang="en-US"/>
          </a:p>
        </p:txBody>
      </p:sp>
    </p:spTree>
    <p:extLst>
      <p:ext uri="{BB962C8B-B14F-4D97-AF65-F5344CB8AC3E}">
        <p14:creationId xmlns:p14="http://schemas.microsoft.com/office/powerpoint/2010/main" val="1174235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microsoft.com/office/2018/10/relationships/comments" Target="../comments/modernComment_10A_B71BD330.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microsoft.com/office/2018/10/relationships/comments" Target="../comments/modernComment_10F_7C152F6C.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01_FBF4B27F.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10.svg"/><Relationship Id="rId4" Type="http://schemas.openxmlformats.org/officeDocument/2006/relationships/diagramQuickStyle" Target="../diagrams/quickStyle3.xml"/><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microsoft.com/office/2018/10/relationships/comments" Target="../comments/modernComment_107_36A73D7F.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AB321117-21B6-8BE4-1F71-2BB7BDC69AE6}"/>
              </a:ext>
            </a:extLst>
          </p:cNvPr>
          <p:cNvSpPr>
            <a:spLocks noGrp="1"/>
          </p:cNvSpPr>
          <p:nvPr>
            <p:ph type="ctrTitle"/>
          </p:nvPr>
        </p:nvSpPr>
        <p:spPr>
          <a:xfrm>
            <a:off x="3502731" y="1542402"/>
            <a:ext cx="5186842" cy="2387918"/>
          </a:xfrm>
        </p:spPr>
        <p:txBody>
          <a:bodyPr anchor="b">
            <a:normAutofit fontScale="90000"/>
          </a:bodyPr>
          <a:lstStyle/>
          <a:p>
            <a:r>
              <a:rPr lang="en-US" sz="5200" dirty="0">
                <a:solidFill>
                  <a:schemeClr val="tx2"/>
                </a:solidFill>
                <a:latin typeface="Apple Braille" pitchFamily="2" charset="0"/>
              </a:rPr>
              <a:t>VCE GREEK ORAL LANGUAGE EXAM </a:t>
            </a:r>
          </a:p>
        </p:txBody>
      </p:sp>
      <p:sp>
        <p:nvSpPr>
          <p:cNvPr id="3" name="Subtitle 2">
            <a:extLst>
              <a:ext uri="{FF2B5EF4-FFF2-40B4-BE49-F238E27FC236}">
                <a16:creationId xmlns:a16="http://schemas.microsoft.com/office/drawing/2014/main" id="{D5A3CF0C-2176-EC14-CAF0-0B30C9029CCD}"/>
              </a:ext>
            </a:extLst>
          </p:cNvPr>
          <p:cNvSpPr>
            <a:spLocks noGrp="1"/>
          </p:cNvSpPr>
          <p:nvPr>
            <p:ph type="subTitle" idx="1"/>
          </p:nvPr>
        </p:nvSpPr>
        <p:spPr>
          <a:xfrm>
            <a:off x="3502135" y="4001587"/>
            <a:ext cx="5188034" cy="682079"/>
          </a:xfrm>
        </p:spPr>
        <p:txBody>
          <a:bodyPr>
            <a:normAutofit/>
          </a:bodyPr>
          <a:lstStyle/>
          <a:p>
            <a:endParaRPr lang="en-US">
              <a:solidFill>
                <a:schemeClr val="tx2"/>
              </a:solidFill>
            </a:endParaRPr>
          </a:p>
        </p:txBody>
      </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6326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50F2F1-9567-4186-A94E-124D0EC118F0}"/>
              </a:ext>
            </a:extLst>
          </p:cNvPr>
          <p:cNvSpPr>
            <a:spLocks noGrp="1"/>
          </p:cNvSpPr>
          <p:nvPr>
            <p:ph type="title"/>
          </p:nvPr>
        </p:nvSpPr>
        <p:spPr>
          <a:xfrm>
            <a:off x="6094105" y="802955"/>
            <a:ext cx="4977976" cy="1454051"/>
          </a:xfrm>
        </p:spPr>
        <p:txBody>
          <a:bodyPr>
            <a:normAutofit/>
          </a:bodyPr>
          <a:lstStyle/>
          <a:p>
            <a:r>
              <a:rPr lang="en-US" sz="3600">
                <a:solidFill>
                  <a:schemeClr val="tx2"/>
                </a:solidFill>
                <a:latin typeface="Apple Braille" pitchFamily="2" charset="0"/>
              </a:rPr>
              <a:t>Preparation</a:t>
            </a:r>
          </a:p>
        </p:txBody>
      </p:sp>
      <p:pic>
        <p:nvPicPr>
          <p:cNvPr id="22" name="Graphic 6" descr="Chat">
            <a:extLst>
              <a:ext uri="{FF2B5EF4-FFF2-40B4-BE49-F238E27FC236}">
                <a16:creationId xmlns:a16="http://schemas.microsoft.com/office/drawing/2014/main" id="{24EDFE4E-305D-A18C-59F0-4ABB4597B4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B0B7878C-9258-C47A-6857-61B7562ED060}"/>
              </a:ext>
            </a:extLst>
          </p:cNvPr>
          <p:cNvSpPr>
            <a:spLocks noGrp="1"/>
          </p:cNvSpPr>
          <p:nvPr>
            <p:ph idx="1"/>
          </p:nvPr>
        </p:nvSpPr>
        <p:spPr>
          <a:xfrm>
            <a:off x="6090573" y="1793846"/>
            <a:ext cx="5414475" cy="4267125"/>
          </a:xfrm>
        </p:spPr>
        <p:txBody>
          <a:bodyPr anchor="ctr">
            <a:normAutofit/>
          </a:bodyPr>
          <a:lstStyle/>
          <a:p>
            <a:pPr marL="0" indent="0">
              <a:buNone/>
            </a:pPr>
            <a:r>
              <a:rPr lang="en-US" sz="1800" dirty="0">
                <a:solidFill>
                  <a:schemeClr val="tx2"/>
                </a:solidFill>
              </a:rPr>
              <a:t>It is important to think about how you will prepare for question that will be asked about your </a:t>
            </a:r>
            <a:r>
              <a:rPr lang="en-US" sz="1800" b="1" i="1" dirty="0">
                <a:solidFill>
                  <a:schemeClr val="tx2"/>
                </a:solidFill>
              </a:rPr>
              <a:t>interaction with the language and the culture</a:t>
            </a:r>
            <a:r>
              <a:rPr lang="en-US" sz="1800" dirty="0">
                <a:solidFill>
                  <a:schemeClr val="tx2"/>
                </a:solidFill>
              </a:rPr>
              <a:t>.</a:t>
            </a:r>
          </a:p>
          <a:p>
            <a:pPr marL="0" indent="0">
              <a:buNone/>
            </a:pPr>
            <a:endParaRPr lang="en-US" sz="1800" dirty="0">
              <a:solidFill>
                <a:schemeClr val="tx2"/>
              </a:solidFill>
            </a:endParaRPr>
          </a:p>
          <a:p>
            <a:pPr marL="0" indent="0">
              <a:buNone/>
            </a:pPr>
            <a:r>
              <a:rPr lang="en-US" sz="1800" dirty="0">
                <a:solidFill>
                  <a:schemeClr val="tx2"/>
                </a:solidFill>
              </a:rPr>
              <a:t>Examples</a:t>
            </a:r>
          </a:p>
          <a:p>
            <a:r>
              <a:rPr lang="el-GR" sz="1800" dirty="0">
                <a:solidFill>
                  <a:schemeClr val="tx2"/>
                </a:solidFill>
              </a:rPr>
              <a:t>Τι σε έκανε να επιλέξεις να σπουδάσεις αυτή τη γλώσσα στο </a:t>
            </a:r>
            <a:r>
              <a:rPr lang="en-US" sz="1800" dirty="0">
                <a:solidFill>
                  <a:schemeClr val="tx2"/>
                </a:solidFill>
              </a:rPr>
              <a:t>VCE;</a:t>
            </a:r>
          </a:p>
          <a:p>
            <a:r>
              <a:rPr lang="el-GR" sz="1800" dirty="0">
                <a:solidFill>
                  <a:schemeClr val="tx2"/>
                </a:solidFill>
              </a:rPr>
              <a:t>Τι δυσκολεύτηκες στη μελέτη της γλώσσας;</a:t>
            </a:r>
          </a:p>
          <a:p>
            <a:r>
              <a:rPr lang="el-GR" sz="1800" dirty="0">
                <a:solidFill>
                  <a:schemeClr val="tx2"/>
                </a:solidFill>
              </a:rPr>
              <a:t>Τι σας φάνηκε εύκολο στη μελέτη της γλώσσας;</a:t>
            </a:r>
          </a:p>
          <a:p>
            <a:r>
              <a:rPr lang="el-GR" sz="1800" dirty="0">
                <a:solidFill>
                  <a:schemeClr val="tx2"/>
                </a:solidFill>
              </a:rPr>
              <a:t>Πώς συντηρείτε τον ελληνικό πολιτισμό στην Αυστραλία;</a:t>
            </a:r>
            <a:endParaRPr lang="en-US" sz="1800" dirty="0">
              <a:solidFill>
                <a:schemeClr val="tx2"/>
              </a:solidFill>
            </a:endParaRPr>
          </a:p>
        </p:txBody>
      </p:sp>
      <p:grpSp>
        <p:nvGrpSpPr>
          <p:cNvPr id="23"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24"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72054064"/>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F000C820-354C-2934-3689-8832CAE49AD0}"/>
              </a:ext>
            </a:extLst>
          </p:cNvPr>
          <p:cNvSpPr>
            <a:spLocks noGrp="1"/>
          </p:cNvSpPr>
          <p:nvPr>
            <p:ph type="title"/>
          </p:nvPr>
        </p:nvSpPr>
        <p:spPr>
          <a:xfrm>
            <a:off x="3035923" y="571108"/>
            <a:ext cx="5754696" cy="1837349"/>
          </a:xfrm>
        </p:spPr>
        <p:txBody>
          <a:bodyPr anchor="ctr">
            <a:normAutofit/>
          </a:bodyPr>
          <a:lstStyle/>
          <a:p>
            <a:pPr algn="ctr"/>
            <a:r>
              <a:rPr lang="en-US" sz="3600" dirty="0">
                <a:solidFill>
                  <a:schemeClr val="tx2"/>
                </a:solidFill>
                <a:latin typeface="Apple Braille" pitchFamily="2" charset="0"/>
              </a:rPr>
              <a:t>Section 1 – Criteria </a:t>
            </a:r>
          </a:p>
        </p:txBody>
      </p:sp>
      <p:sp>
        <p:nvSpPr>
          <p:cNvPr id="3" name="Content Placeholder 2">
            <a:extLst>
              <a:ext uri="{FF2B5EF4-FFF2-40B4-BE49-F238E27FC236}">
                <a16:creationId xmlns:a16="http://schemas.microsoft.com/office/drawing/2014/main" id="{11504EEB-AC0E-D981-BC26-36392C0775A1}"/>
              </a:ext>
            </a:extLst>
          </p:cNvPr>
          <p:cNvSpPr>
            <a:spLocks noGrp="1"/>
          </p:cNvSpPr>
          <p:nvPr>
            <p:ph idx="1"/>
          </p:nvPr>
        </p:nvSpPr>
        <p:spPr>
          <a:xfrm>
            <a:off x="2122241" y="2412441"/>
            <a:ext cx="7947211" cy="2430864"/>
          </a:xfrm>
        </p:spPr>
        <p:txBody>
          <a:bodyPr anchor="t">
            <a:normAutofit fontScale="25000" lnSpcReduction="20000"/>
          </a:bodyPr>
          <a:lstStyle/>
          <a:p>
            <a:pPr marL="0" indent="0">
              <a:buNone/>
            </a:pPr>
            <a:endParaRPr lang="en-US" sz="5600" dirty="0">
              <a:solidFill>
                <a:schemeClr val="tx2"/>
              </a:solidFill>
            </a:endParaRPr>
          </a:p>
          <a:p>
            <a:pPr marL="0" indent="0" algn="ctr">
              <a:buNone/>
            </a:pPr>
            <a:r>
              <a:rPr lang="en-AU" sz="5600" b="1" u="sng" dirty="0">
                <a:solidFill>
                  <a:schemeClr val="tx2"/>
                </a:solidFill>
                <a:effectLst/>
              </a:rPr>
              <a:t>Content and Communication</a:t>
            </a:r>
            <a:br>
              <a:rPr lang="en-AU" sz="5600" b="1" dirty="0">
                <a:solidFill>
                  <a:schemeClr val="tx2"/>
                </a:solidFill>
                <a:effectLst/>
              </a:rPr>
            </a:br>
            <a:endParaRPr lang="en-AU" sz="5600" b="1" dirty="0">
              <a:solidFill>
                <a:schemeClr val="tx2"/>
              </a:solidFill>
              <a:effectLst/>
            </a:endParaRPr>
          </a:p>
          <a:p>
            <a:pPr marL="0" indent="0">
              <a:buNone/>
            </a:pPr>
            <a:r>
              <a:rPr lang="en-AU" sz="5600" b="1" dirty="0">
                <a:solidFill>
                  <a:schemeClr val="tx2"/>
                </a:solidFill>
                <a:effectLst/>
              </a:rPr>
              <a:t>Information, ideas and opinions about the student’s personal world and their interactions with the language and culture as learners: Assessment Criteria </a:t>
            </a:r>
            <a:endParaRPr lang="en-AU" sz="5600" dirty="0">
              <a:solidFill>
                <a:schemeClr val="tx2"/>
              </a:solidFill>
            </a:endParaRPr>
          </a:p>
          <a:p>
            <a:pPr>
              <a:buFont typeface="Arial" panose="020B0604020202020204" pitchFamily="34" charset="0"/>
              <a:buChar char="•"/>
            </a:pPr>
            <a:r>
              <a:rPr lang="en-AU" sz="5600" b="1" dirty="0">
                <a:solidFill>
                  <a:schemeClr val="tx2"/>
                </a:solidFill>
                <a:effectLst/>
              </a:rPr>
              <a:t>relevance, depth and range of information, ideas and opinions </a:t>
            </a:r>
            <a:endParaRPr lang="en-AU" sz="5600" dirty="0">
              <a:solidFill>
                <a:schemeClr val="tx2"/>
              </a:solidFill>
              <a:effectLst/>
            </a:endParaRPr>
          </a:p>
          <a:p>
            <a:pPr>
              <a:buFont typeface="Arial" panose="020B0604020202020204" pitchFamily="34" charset="0"/>
              <a:buChar char="•"/>
            </a:pPr>
            <a:r>
              <a:rPr lang="en-AU" sz="5600" b="1" dirty="0">
                <a:solidFill>
                  <a:schemeClr val="tx2"/>
                </a:solidFill>
                <a:effectLst/>
              </a:rPr>
              <a:t>capacity to elaborate and reflect on information, ideas and opinions </a:t>
            </a:r>
            <a:endParaRPr lang="en-AU" sz="5600" dirty="0">
              <a:solidFill>
                <a:schemeClr val="tx2"/>
              </a:solidFill>
              <a:effectLst/>
            </a:endParaRPr>
          </a:p>
          <a:p>
            <a:pPr>
              <a:buFont typeface="Arial" panose="020B0604020202020204" pitchFamily="34" charset="0"/>
              <a:buChar char="•"/>
            </a:pPr>
            <a:r>
              <a:rPr lang="en-AU" sz="5600" b="1" dirty="0">
                <a:solidFill>
                  <a:schemeClr val="tx2"/>
                </a:solidFill>
                <a:effectLst/>
              </a:rPr>
              <a:t>capacity to interact with assessors </a:t>
            </a:r>
            <a:endParaRPr lang="en-AU" sz="5600" dirty="0">
              <a:solidFill>
                <a:schemeClr val="tx2"/>
              </a:solidFill>
              <a:effectLst/>
            </a:endParaRPr>
          </a:p>
          <a:p>
            <a:pPr>
              <a:buFont typeface="Arial" panose="020B0604020202020204" pitchFamily="34" charset="0"/>
              <a:buChar char="•"/>
            </a:pPr>
            <a:r>
              <a:rPr lang="en-AU" sz="5600" b="1" dirty="0">
                <a:solidFill>
                  <a:schemeClr val="tx2"/>
                </a:solidFill>
                <a:effectLst/>
              </a:rPr>
              <a:t>effective communication</a:t>
            </a:r>
          </a:p>
          <a:p>
            <a:pPr>
              <a:buFont typeface="Arial" panose="020B0604020202020204" pitchFamily="34" charset="0"/>
              <a:buChar char="•"/>
            </a:pPr>
            <a:endParaRPr lang="en-AU" sz="5600" b="1" dirty="0">
              <a:solidFill>
                <a:schemeClr val="tx2"/>
              </a:solidFill>
            </a:endParaRPr>
          </a:p>
          <a:p>
            <a:pPr marL="0" indent="0" algn="ctr">
              <a:buNone/>
            </a:pPr>
            <a:r>
              <a:rPr lang="en-AU" sz="5600" b="1" u="sng" dirty="0">
                <a:solidFill>
                  <a:schemeClr val="tx2"/>
                </a:solidFill>
                <a:effectLst/>
              </a:rPr>
              <a:t>Language</a:t>
            </a:r>
            <a:r>
              <a:rPr lang="en-AU" sz="5600" b="1" dirty="0">
                <a:solidFill>
                  <a:schemeClr val="tx2"/>
                </a:solidFill>
                <a:effectLst/>
              </a:rPr>
              <a:t> </a:t>
            </a:r>
          </a:p>
          <a:p>
            <a:pPr marL="0" indent="0">
              <a:buNone/>
            </a:pPr>
            <a:r>
              <a:rPr lang="en-AU" sz="5600" b="1" dirty="0">
                <a:solidFill>
                  <a:schemeClr val="tx2"/>
                </a:solidFill>
                <a:effectLst/>
              </a:rPr>
              <a:t>Accurate and appropriate language structures and vocabulary related to the student’s personal world and their interactions with the language and culture as learners</a:t>
            </a:r>
            <a:br>
              <a:rPr lang="en-AU" sz="5600" dirty="0">
                <a:solidFill>
                  <a:schemeClr val="tx2"/>
                </a:solidFill>
                <a:effectLst/>
              </a:rPr>
            </a:br>
            <a:r>
              <a:rPr lang="en-AU" sz="5600" b="1" dirty="0">
                <a:solidFill>
                  <a:schemeClr val="tx2"/>
                </a:solidFill>
                <a:effectLst/>
              </a:rPr>
              <a:t>Assessment Criteria </a:t>
            </a:r>
            <a:endParaRPr lang="en-AU" sz="5600" dirty="0">
              <a:solidFill>
                <a:schemeClr val="tx2"/>
              </a:solidFill>
            </a:endParaRPr>
          </a:p>
          <a:p>
            <a:pPr>
              <a:buFont typeface="Arial" panose="020B0604020202020204" pitchFamily="34" charset="0"/>
              <a:buChar char="•"/>
            </a:pPr>
            <a:r>
              <a:rPr lang="en-AU" sz="5600" b="1" dirty="0">
                <a:solidFill>
                  <a:schemeClr val="tx2"/>
                </a:solidFill>
                <a:effectLst/>
              </a:rPr>
              <a:t>appropriateness of vocabulary, grammar and sentence structures </a:t>
            </a:r>
            <a:endParaRPr lang="en-AU" sz="5600" dirty="0">
              <a:solidFill>
                <a:schemeClr val="tx2"/>
              </a:solidFill>
              <a:effectLst/>
            </a:endParaRPr>
          </a:p>
          <a:p>
            <a:pPr>
              <a:buFont typeface="Arial" panose="020B0604020202020204" pitchFamily="34" charset="0"/>
              <a:buChar char="•"/>
            </a:pPr>
            <a:r>
              <a:rPr lang="en-AU" sz="5600" b="1" dirty="0">
                <a:solidFill>
                  <a:schemeClr val="tx2"/>
                </a:solidFill>
                <a:effectLst/>
              </a:rPr>
              <a:t>clarity of expression, including pronunciation, intonation, stress and tempo </a:t>
            </a:r>
            <a:endParaRPr lang="en-AU" sz="5600" dirty="0">
              <a:solidFill>
                <a:schemeClr val="tx2"/>
              </a:solidFill>
              <a:effectLst/>
            </a:endParaRPr>
          </a:p>
          <a:p>
            <a:pPr marL="0" indent="0">
              <a:buNone/>
            </a:pPr>
            <a:endParaRPr lang="en-AU" sz="500" dirty="0">
              <a:solidFill>
                <a:schemeClr val="tx2"/>
              </a:solidFill>
              <a:effectLst/>
              <a:latin typeface="SymbolMT"/>
            </a:endParaRPr>
          </a:p>
          <a:p>
            <a:endParaRPr lang="en-US" sz="500" dirty="0">
              <a:solidFill>
                <a:schemeClr val="tx2"/>
              </a:solidFill>
            </a:endParaRPr>
          </a:p>
        </p:txBody>
      </p:sp>
      <p:sp>
        <p:nvSpPr>
          <p:cNvPr id="5" name="TextBox 4">
            <a:extLst>
              <a:ext uri="{FF2B5EF4-FFF2-40B4-BE49-F238E27FC236}">
                <a16:creationId xmlns:a16="http://schemas.microsoft.com/office/drawing/2014/main" id="{CA3B8935-78C0-5A9F-EDB5-6A68D33A2451}"/>
              </a:ext>
            </a:extLst>
          </p:cNvPr>
          <p:cNvSpPr txBox="1"/>
          <p:nvPr/>
        </p:nvSpPr>
        <p:spPr>
          <a:xfrm>
            <a:off x="1404917" y="2100680"/>
            <a:ext cx="12516580" cy="307777"/>
          </a:xfrm>
          <a:prstGeom prst="rect">
            <a:avLst/>
          </a:prstGeom>
          <a:noFill/>
        </p:spPr>
        <p:txBody>
          <a:bodyPr wrap="square">
            <a:spAutoFit/>
          </a:bodyPr>
          <a:lstStyle/>
          <a:p>
            <a:r>
              <a:rPr lang="en-AU" sz="1400" dirty="0">
                <a:solidFill>
                  <a:schemeClr val="tx2"/>
                </a:solidFill>
                <a:effectLst/>
              </a:rPr>
              <a:t>The conversation is worth 20 marks </a:t>
            </a:r>
            <a:r>
              <a:rPr lang="en-AU" sz="1400" dirty="0">
                <a:solidFill>
                  <a:schemeClr val="tx2"/>
                </a:solidFill>
              </a:rPr>
              <a:t>| </a:t>
            </a:r>
            <a:r>
              <a:rPr lang="en-AU" sz="1400" dirty="0">
                <a:solidFill>
                  <a:schemeClr val="tx2"/>
                </a:solidFill>
                <a:effectLst/>
              </a:rPr>
              <a:t>Two criteria will be used to mark the student performance | Each is worth 10 marks. </a:t>
            </a:r>
          </a:p>
        </p:txBody>
      </p:sp>
    </p:spTree>
    <p:extLst>
      <p:ext uri="{BB962C8B-B14F-4D97-AF65-F5344CB8AC3E}">
        <p14:creationId xmlns:p14="http://schemas.microsoft.com/office/powerpoint/2010/main" val="1156355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screenshot, receipt, font&#10;&#10;Description automatically generated">
            <a:extLst>
              <a:ext uri="{FF2B5EF4-FFF2-40B4-BE49-F238E27FC236}">
                <a16:creationId xmlns:a16="http://schemas.microsoft.com/office/drawing/2014/main" id="{7996FE18-8EA8-6929-5FB8-D1872B2CF548}"/>
              </a:ext>
            </a:extLst>
          </p:cNvPr>
          <p:cNvPicPr>
            <a:picLocks noGrp="1" noChangeAspect="1"/>
          </p:cNvPicPr>
          <p:nvPr>
            <p:ph idx="1"/>
          </p:nvPr>
        </p:nvPicPr>
        <p:blipFill>
          <a:blip r:embed="rId2"/>
          <a:stretch>
            <a:fillRect/>
          </a:stretch>
        </p:blipFill>
        <p:spPr>
          <a:xfrm>
            <a:off x="146172" y="1260751"/>
            <a:ext cx="12045828" cy="4336497"/>
          </a:xfrm>
          <a:prstGeom prst="rect">
            <a:avLst/>
          </a:prstGeom>
        </p:spPr>
      </p:pic>
    </p:spTree>
    <p:extLst>
      <p:ext uri="{BB962C8B-B14F-4D97-AF65-F5344CB8AC3E}">
        <p14:creationId xmlns:p14="http://schemas.microsoft.com/office/powerpoint/2010/main" val="1848599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screenshot, number, font&#10;&#10;Description automatically generated">
            <a:extLst>
              <a:ext uri="{FF2B5EF4-FFF2-40B4-BE49-F238E27FC236}">
                <a16:creationId xmlns:a16="http://schemas.microsoft.com/office/drawing/2014/main" id="{CCD43D75-9AEA-0F54-CE0A-8CDECC35320B}"/>
              </a:ext>
            </a:extLst>
          </p:cNvPr>
          <p:cNvPicPr>
            <a:picLocks noGrp="1" noChangeAspect="1"/>
          </p:cNvPicPr>
          <p:nvPr>
            <p:ph idx="1"/>
          </p:nvPr>
        </p:nvPicPr>
        <p:blipFill>
          <a:blip r:embed="rId2"/>
          <a:stretch>
            <a:fillRect/>
          </a:stretch>
        </p:blipFill>
        <p:spPr>
          <a:xfrm>
            <a:off x="-41365" y="1449701"/>
            <a:ext cx="12274729" cy="3958598"/>
          </a:xfrm>
          <a:prstGeom prst="rect">
            <a:avLst/>
          </a:prstGeom>
        </p:spPr>
      </p:pic>
    </p:spTree>
    <p:extLst>
      <p:ext uri="{BB962C8B-B14F-4D97-AF65-F5344CB8AC3E}">
        <p14:creationId xmlns:p14="http://schemas.microsoft.com/office/powerpoint/2010/main" val="234557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57F0E470-CA58-D76E-1346-2E42099A18FF}"/>
              </a:ext>
            </a:extLst>
          </p:cNvPr>
          <p:cNvSpPr>
            <a:spLocks noGrp="1"/>
          </p:cNvSpPr>
          <p:nvPr>
            <p:ph type="title"/>
          </p:nvPr>
        </p:nvSpPr>
        <p:spPr>
          <a:xfrm>
            <a:off x="746358" y="621053"/>
            <a:ext cx="9833548" cy="1325563"/>
          </a:xfrm>
        </p:spPr>
        <p:txBody>
          <a:bodyPr anchor="b">
            <a:normAutofit/>
          </a:bodyPr>
          <a:lstStyle/>
          <a:p>
            <a:pPr algn="ctr"/>
            <a:r>
              <a:rPr lang="en-US" sz="3600" dirty="0">
                <a:solidFill>
                  <a:schemeClr val="tx2"/>
                </a:solidFill>
                <a:latin typeface="Apple Braille" pitchFamily="2" charset="0"/>
              </a:rPr>
              <a:t>Section 2</a:t>
            </a:r>
            <a:br>
              <a:rPr lang="en-US" sz="3600" dirty="0">
                <a:solidFill>
                  <a:schemeClr val="tx2"/>
                </a:solidFill>
                <a:latin typeface="Apple Braille" pitchFamily="2" charset="0"/>
              </a:rPr>
            </a:br>
            <a:r>
              <a:rPr lang="en-US" sz="3600" dirty="0">
                <a:solidFill>
                  <a:schemeClr val="tx2"/>
                </a:solidFill>
                <a:latin typeface="Apple Braille" pitchFamily="2" charset="0"/>
              </a:rPr>
              <a:t>  Discussion	</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A51AE53-F983-3318-C586-49CE448E5429}"/>
              </a:ext>
            </a:extLst>
          </p:cNvPr>
          <p:cNvSpPr>
            <a:spLocks noGrp="1"/>
          </p:cNvSpPr>
          <p:nvPr>
            <p:ph idx="1"/>
          </p:nvPr>
        </p:nvSpPr>
        <p:spPr>
          <a:xfrm>
            <a:off x="1073874" y="2716091"/>
            <a:ext cx="10043945" cy="3821469"/>
          </a:xfrm>
        </p:spPr>
        <p:txBody>
          <a:bodyPr>
            <a:normAutofit fontScale="92500" lnSpcReduction="20000"/>
          </a:bodyPr>
          <a:lstStyle/>
          <a:p>
            <a:r>
              <a:rPr lang="en-US" sz="1700" dirty="0">
                <a:solidFill>
                  <a:schemeClr val="tx2"/>
                </a:solidFill>
              </a:rPr>
              <a:t>Following on from section one you will be directed to move on to section two, the assessor may say: </a:t>
            </a:r>
          </a:p>
          <a:p>
            <a:pPr marL="0" indent="0">
              <a:buNone/>
            </a:pPr>
            <a:r>
              <a:rPr lang="el-GR" sz="1700" i="1" dirty="0">
                <a:solidFill>
                  <a:schemeClr val="tx2"/>
                </a:solidFill>
              </a:rPr>
              <a:t>Τώρα ας προχωρήσουμε στο δεύτερο κομμάτι. </a:t>
            </a:r>
          </a:p>
          <a:p>
            <a:pPr marL="0" indent="0">
              <a:buNone/>
            </a:pPr>
            <a:r>
              <a:rPr lang="en-US" sz="1700" dirty="0">
                <a:solidFill>
                  <a:schemeClr val="tx2"/>
                </a:solidFill>
              </a:rPr>
              <a:t> </a:t>
            </a:r>
            <a:endParaRPr lang="el-GR" sz="1700" dirty="0">
              <a:solidFill>
                <a:schemeClr val="tx2"/>
              </a:solidFill>
            </a:endParaRPr>
          </a:p>
          <a:p>
            <a:r>
              <a:rPr lang="en-AU" sz="1900" u="sng" dirty="0">
                <a:solidFill>
                  <a:schemeClr val="tx2"/>
                </a:solidFill>
              </a:rPr>
              <a:t>This will feel like a </a:t>
            </a:r>
            <a:r>
              <a:rPr lang="en-US" sz="1900" u="sng" dirty="0">
                <a:solidFill>
                  <a:schemeClr val="tx2"/>
                </a:solidFill>
              </a:rPr>
              <a:t>discussion on your chosen subtopic which you will also interrelate with your visual material.</a:t>
            </a:r>
          </a:p>
          <a:p>
            <a:endParaRPr lang="en-US" sz="1700" dirty="0">
              <a:solidFill>
                <a:schemeClr val="tx2"/>
              </a:solidFill>
            </a:endParaRPr>
          </a:p>
          <a:p>
            <a:pPr marL="0" indent="0">
              <a:buNone/>
            </a:pPr>
            <a:r>
              <a:rPr lang="en-US" sz="1700" dirty="0">
                <a:solidFill>
                  <a:schemeClr val="tx2"/>
                </a:solidFill>
              </a:rPr>
              <a:t>The subtopic you choose must be in the following themes:</a:t>
            </a:r>
          </a:p>
          <a:p>
            <a:pPr marL="0" indent="0">
              <a:buNone/>
            </a:pPr>
            <a:endParaRPr lang="en-US" sz="1700" dirty="0">
              <a:solidFill>
                <a:schemeClr val="tx2"/>
              </a:solidFill>
            </a:endParaRPr>
          </a:p>
          <a:p>
            <a:pPr marL="0" indent="0" algn="ctr">
              <a:buNone/>
            </a:pPr>
            <a:r>
              <a:rPr lang="en-AU" sz="1700" dirty="0">
                <a:solidFill>
                  <a:schemeClr val="tx2"/>
                </a:solidFill>
                <a:effectLst/>
              </a:rPr>
              <a:t>‘The </a:t>
            </a:r>
            <a:r>
              <a:rPr lang="en-AU" sz="1700" i="1" dirty="0">
                <a:solidFill>
                  <a:schemeClr val="tx2"/>
                </a:solidFill>
                <a:effectLst/>
              </a:rPr>
              <a:t>Second Language</a:t>
            </a:r>
            <a:r>
              <a:rPr lang="en-AU" sz="1700" dirty="0">
                <a:solidFill>
                  <a:schemeClr val="tx2"/>
                </a:solidFill>
                <a:effectLst/>
              </a:rPr>
              <a:t>-speaking communities’ </a:t>
            </a:r>
          </a:p>
          <a:p>
            <a:pPr marL="0" indent="0" algn="ctr">
              <a:buNone/>
            </a:pPr>
            <a:r>
              <a:rPr lang="en-AU" sz="1700" b="1" i="1" dirty="0">
                <a:solidFill>
                  <a:schemeClr val="tx2"/>
                </a:solidFill>
                <a:effectLst/>
              </a:rPr>
              <a:t>or </a:t>
            </a:r>
          </a:p>
          <a:p>
            <a:pPr marL="0" indent="0" algn="ctr">
              <a:buNone/>
            </a:pPr>
            <a:r>
              <a:rPr lang="en-AU" sz="1700" dirty="0">
                <a:solidFill>
                  <a:schemeClr val="tx2"/>
                </a:solidFill>
                <a:effectLst/>
              </a:rPr>
              <a:t>‘The world around us’</a:t>
            </a:r>
          </a:p>
          <a:p>
            <a:pPr marL="0" indent="0">
              <a:buNone/>
            </a:pPr>
            <a:br>
              <a:rPr lang="en-AU" sz="1600" dirty="0">
                <a:solidFill>
                  <a:schemeClr val="tx2"/>
                </a:solidFill>
                <a:effectLst/>
              </a:rPr>
            </a:br>
            <a:r>
              <a:rPr lang="en-US" sz="1100" i="1" dirty="0">
                <a:solidFill>
                  <a:schemeClr val="tx2"/>
                </a:solidFill>
              </a:rPr>
              <a:t>Section 2 worth 20 marks</a:t>
            </a:r>
          </a:p>
          <a:p>
            <a:pPr marL="0" indent="0">
              <a:buNone/>
            </a:pPr>
            <a:endParaRPr lang="en-AU" sz="1600" dirty="0">
              <a:solidFill>
                <a:schemeClr val="tx2"/>
              </a:solidFill>
            </a:endParaRPr>
          </a:p>
          <a:p>
            <a:endParaRPr lang="en-US" sz="10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Cloud 3">
            <a:extLst>
              <a:ext uri="{FF2B5EF4-FFF2-40B4-BE49-F238E27FC236}">
                <a16:creationId xmlns:a16="http://schemas.microsoft.com/office/drawing/2014/main" id="{10E927A3-BA67-2620-B64A-999D985EF84A}"/>
              </a:ext>
            </a:extLst>
          </p:cNvPr>
          <p:cNvSpPr/>
          <p:nvPr/>
        </p:nvSpPr>
        <p:spPr>
          <a:xfrm>
            <a:off x="9575313" y="53325"/>
            <a:ext cx="2286000" cy="1456337"/>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dirty="0">
                <a:solidFill>
                  <a:schemeClr val="bg1"/>
                </a:solidFill>
              </a:rPr>
              <a:t>You must try to incorporate and speak about your image rather than wait to be asked about it. </a:t>
            </a:r>
          </a:p>
        </p:txBody>
      </p:sp>
    </p:spTree>
    <p:extLst>
      <p:ext uri="{BB962C8B-B14F-4D97-AF65-F5344CB8AC3E}">
        <p14:creationId xmlns:p14="http://schemas.microsoft.com/office/powerpoint/2010/main" val="166925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F3CA710F-6760-FE08-118D-416C0EDEFBED}"/>
              </a:ext>
            </a:extLst>
          </p:cNvPr>
          <p:cNvSpPr>
            <a:spLocks noGrp="1"/>
          </p:cNvSpPr>
          <p:nvPr>
            <p:ph type="title"/>
          </p:nvPr>
        </p:nvSpPr>
        <p:spPr>
          <a:xfrm>
            <a:off x="1179226" y="917082"/>
            <a:ext cx="9833548" cy="1325563"/>
          </a:xfrm>
        </p:spPr>
        <p:txBody>
          <a:bodyPr anchor="b">
            <a:normAutofit/>
          </a:bodyPr>
          <a:lstStyle/>
          <a:p>
            <a:pPr algn="ctr"/>
            <a:r>
              <a:rPr lang="en-US" sz="3600" dirty="0">
                <a:solidFill>
                  <a:schemeClr val="tx2"/>
                </a:solidFill>
                <a:latin typeface="Apple Braille" pitchFamily="2" charset="0"/>
              </a:rPr>
              <a:t>Section 2</a:t>
            </a:r>
            <a:br>
              <a:rPr lang="en-US" sz="3600" dirty="0">
                <a:solidFill>
                  <a:schemeClr val="tx2"/>
                </a:solidFill>
                <a:latin typeface="Apple Braille" pitchFamily="2" charset="0"/>
              </a:rPr>
            </a:br>
            <a:r>
              <a:rPr lang="en-US" sz="3600" dirty="0">
                <a:solidFill>
                  <a:schemeClr val="tx2"/>
                </a:solidFill>
                <a:latin typeface="Apple Braille" pitchFamily="2" charset="0"/>
              </a:rPr>
              <a:t>Discussion </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03A98DE2-79A6-4868-BCDB-5EBBC18958E2}"/>
              </a:ext>
            </a:extLst>
          </p:cNvPr>
          <p:cNvSpPr>
            <a:spLocks noGrp="1"/>
          </p:cNvSpPr>
          <p:nvPr>
            <p:ph idx="1"/>
          </p:nvPr>
        </p:nvSpPr>
        <p:spPr>
          <a:xfrm>
            <a:off x="848140" y="2655539"/>
            <a:ext cx="10752637" cy="3919633"/>
          </a:xfrm>
        </p:spPr>
        <p:txBody>
          <a:bodyPr>
            <a:normAutofit lnSpcReduction="10000"/>
          </a:bodyPr>
          <a:lstStyle/>
          <a:p>
            <a:r>
              <a:rPr lang="en-AU" sz="1600" dirty="0">
                <a:solidFill>
                  <a:schemeClr val="tx2"/>
                </a:solidFill>
                <a:effectLst/>
              </a:rPr>
              <a:t>Try to engage the assessors with eye contact and appropriate body language, supported by animated gestures and smiling </a:t>
            </a:r>
          </a:p>
          <a:p>
            <a:pPr>
              <a:buFont typeface="Arial" panose="020B0604020202020204" pitchFamily="34" charset="0"/>
              <a:buChar char="•"/>
            </a:pPr>
            <a:r>
              <a:rPr lang="en-AU" sz="1600" dirty="0">
                <a:solidFill>
                  <a:schemeClr val="tx2"/>
                </a:solidFill>
                <a:effectLst/>
              </a:rPr>
              <a:t>You need to elaborate on complex information and defend ideas and opinions clearly and logically with highly relevant responses </a:t>
            </a:r>
          </a:p>
          <a:p>
            <a:pPr>
              <a:buFont typeface="Arial" panose="020B0604020202020204" pitchFamily="34" charset="0"/>
              <a:buChar char="•"/>
            </a:pPr>
            <a:r>
              <a:rPr lang="en-AU" sz="1600" dirty="0">
                <a:solidFill>
                  <a:schemeClr val="tx2"/>
                </a:solidFill>
                <a:effectLst/>
              </a:rPr>
              <a:t>Students need to use the image creatively and effectively to support the discussion on the subtopic</a:t>
            </a:r>
          </a:p>
          <a:p>
            <a:pPr marL="0" indent="0">
              <a:buNone/>
            </a:pPr>
            <a:r>
              <a:rPr lang="en-AU" sz="1600" dirty="0">
                <a:solidFill>
                  <a:schemeClr val="tx2"/>
                </a:solidFill>
                <a:effectLst/>
              </a:rPr>
              <a:t>Examples are:</a:t>
            </a:r>
            <a:endParaRPr lang="el-GR" sz="1600" dirty="0">
              <a:solidFill>
                <a:schemeClr val="tx2"/>
              </a:solidFill>
              <a:effectLst/>
            </a:endParaRPr>
          </a:p>
          <a:p>
            <a:pPr marL="0" indent="0">
              <a:buNone/>
            </a:pPr>
            <a:r>
              <a:rPr lang="el-GR" sz="1600" b="1" i="1" dirty="0">
                <a:solidFill>
                  <a:schemeClr val="tx2"/>
                </a:solidFill>
              </a:rPr>
              <a:t>... όπως απεικονίζει η εικόνα … </a:t>
            </a:r>
            <a:r>
              <a:rPr lang="en-AU" sz="1600" b="1" i="1" dirty="0">
                <a:solidFill>
                  <a:schemeClr val="tx2"/>
                </a:solidFill>
                <a:effectLst/>
              </a:rPr>
              <a:t> </a:t>
            </a:r>
            <a:endParaRPr lang="el-GR" sz="1600" b="1" i="1" dirty="0">
              <a:solidFill>
                <a:schemeClr val="tx2"/>
              </a:solidFill>
              <a:effectLst/>
            </a:endParaRPr>
          </a:p>
          <a:p>
            <a:pPr marL="0" indent="0">
              <a:buNone/>
            </a:pPr>
            <a:r>
              <a:rPr lang="el-GR" sz="1600" b="1" i="1" dirty="0">
                <a:solidFill>
                  <a:schemeClr val="tx2"/>
                </a:solidFill>
              </a:rPr>
              <a:t>…αυτό το βλέπουμε και στην εικόνα…</a:t>
            </a:r>
            <a:endParaRPr lang="en-AU" sz="1600" b="1" i="1" dirty="0">
              <a:solidFill>
                <a:schemeClr val="tx2"/>
              </a:solidFill>
              <a:effectLst/>
            </a:endParaRPr>
          </a:p>
          <a:p>
            <a:r>
              <a:rPr lang="en-AU" sz="1600" dirty="0">
                <a:solidFill>
                  <a:schemeClr val="tx2"/>
                </a:solidFill>
                <a:effectLst/>
              </a:rPr>
              <a:t>If you are asked a question about an aspect which you have not covered or is not closely related to your subtopic, you should try to maintain the discussion and avoid a long awkward pause. </a:t>
            </a:r>
            <a:endParaRPr lang="el-GR" sz="1600" dirty="0">
              <a:solidFill>
                <a:schemeClr val="tx2"/>
              </a:solidFill>
              <a:effectLst/>
            </a:endParaRPr>
          </a:p>
          <a:p>
            <a:pPr marL="0" indent="0">
              <a:buNone/>
            </a:pPr>
            <a:r>
              <a:rPr lang="en-AU" sz="1600" dirty="0">
                <a:solidFill>
                  <a:schemeClr val="tx2"/>
                </a:solidFill>
                <a:effectLst/>
              </a:rPr>
              <a:t>For example, you should either say politely to the assessors:</a:t>
            </a:r>
            <a:endParaRPr lang="el-GR" sz="1600" dirty="0">
              <a:solidFill>
                <a:schemeClr val="tx2"/>
              </a:solidFill>
              <a:effectLst/>
            </a:endParaRPr>
          </a:p>
          <a:p>
            <a:pPr marL="0" indent="0">
              <a:buNone/>
            </a:pPr>
            <a:r>
              <a:rPr lang="el-GR" sz="1600" b="1" i="1" dirty="0">
                <a:solidFill>
                  <a:schemeClr val="tx2"/>
                </a:solidFill>
                <a:effectLst/>
              </a:rPr>
              <a:t>Λυπάμαι, δεν το έμαθα αυτό αλλά έχω μελετήσει.</a:t>
            </a:r>
            <a:endParaRPr lang="en-AU" sz="1600" b="1" i="1" dirty="0">
              <a:solidFill>
                <a:schemeClr val="tx2"/>
              </a:solidFill>
              <a:effectLst/>
            </a:endParaRPr>
          </a:p>
          <a:p>
            <a:pPr marL="0" indent="0">
              <a:buNone/>
            </a:pPr>
            <a:r>
              <a:rPr lang="el-GR" sz="1600" b="1" i="1" dirty="0">
                <a:solidFill>
                  <a:schemeClr val="tx2"/>
                </a:solidFill>
                <a:effectLst/>
              </a:rPr>
              <a:t>Λυπάμαι, αλλά οι πόροι που χρησιμοποίησα δεν το ανέφεραν αυτό.</a:t>
            </a:r>
            <a:endParaRPr lang="en-AU" sz="1600" b="1" i="1" dirty="0">
              <a:solidFill>
                <a:schemeClr val="tx2"/>
              </a:solidFill>
              <a:effectLst/>
            </a:endParaRPr>
          </a:p>
          <a:p>
            <a:pPr marL="0" indent="0">
              <a:buNone/>
            </a:pPr>
            <a:r>
              <a:rPr lang="en-AU" sz="1600" dirty="0">
                <a:solidFill>
                  <a:schemeClr val="tx2"/>
                </a:solidFill>
                <a:effectLst/>
              </a:rPr>
              <a:t> These are useful repair strategies. But you should be careful not to overuse them. </a:t>
            </a:r>
          </a:p>
          <a:p>
            <a:endParaRPr lang="en-US" sz="1500" dirty="0">
              <a:solidFill>
                <a:schemeClr val="tx2"/>
              </a:solidFill>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81763180"/>
      </p:ext>
    </p:extLst>
  </p:cSld>
  <p:clrMapOvr>
    <a:masterClrMapping/>
  </p:clrMapOvr>
  <p:extLst>
    <p:ext uri="{6950BFC3-D8DA-4A85-94F7-54DA5524770B}">
      <p188:commentRel xmlns:p188="http://schemas.microsoft.com/office/powerpoint/2018/8/main" r:id="rId2"/>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9ADDB-4786-B0E2-E529-56E9D35FDFA8}"/>
              </a:ext>
            </a:extLst>
          </p:cNvPr>
          <p:cNvSpPr>
            <a:spLocks noGrp="1"/>
          </p:cNvSpPr>
          <p:nvPr>
            <p:ph type="title"/>
          </p:nvPr>
        </p:nvSpPr>
        <p:spPr>
          <a:xfrm>
            <a:off x="838200" y="500062"/>
            <a:ext cx="10515600" cy="1325563"/>
          </a:xfrm>
        </p:spPr>
        <p:txBody>
          <a:bodyPr/>
          <a:lstStyle/>
          <a:p>
            <a:r>
              <a:rPr lang="en-US" dirty="0">
                <a:solidFill>
                  <a:schemeClr val="tx2"/>
                </a:solidFill>
                <a:latin typeface="Apple Braille" pitchFamily="2" charset="0"/>
              </a:rPr>
              <a:t>Preparation</a:t>
            </a:r>
          </a:p>
        </p:txBody>
      </p:sp>
      <p:graphicFrame>
        <p:nvGraphicFramePr>
          <p:cNvPr id="5" name="Content Placeholder 2">
            <a:extLst>
              <a:ext uri="{FF2B5EF4-FFF2-40B4-BE49-F238E27FC236}">
                <a16:creationId xmlns:a16="http://schemas.microsoft.com/office/drawing/2014/main" id="{9D0888E6-351D-656D-C4C4-2C36AFED08AC}"/>
              </a:ext>
            </a:extLst>
          </p:cNvPr>
          <p:cNvGraphicFramePr>
            <a:graphicFrameLocks noGrp="1"/>
          </p:cNvGraphicFramePr>
          <p:nvPr>
            <p:ph idx="1"/>
            <p:extLst>
              <p:ext uri="{D42A27DB-BD31-4B8C-83A1-F6EECF244321}">
                <p14:modId xmlns:p14="http://schemas.microsoft.com/office/powerpoint/2010/main" val="11416580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284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BBEC8D-0446-4534-F270-19CC753D9DA6}"/>
              </a:ext>
            </a:extLst>
          </p:cNvPr>
          <p:cNvSpPr>
            <a:spLocks noGrp="1"/>
          </p:cNvSpPr>
          <p:nvPr>
            <p:ph type="title"/>
          </p:nvPr>
        </p:nvSpPr>
        <p:spPr>
          <a:xfrm>
            <a:off x="804672" y="802955"/>
            <a:ext cx="4977976" cy="1454051"/>
          </a:xfrm>
        </p:spPr>
        <p:txBody>
          <a:bodyPr>
            <a:normAutofit/>
          </a:bodyPr>
          <a:lstStyle/>
          <a:p>
            <a:r>
              <a:rPr lang="en-US" sz="3600" dirty="0">
                <a:solidFill>
                  <a:schemeClr val="tx2"/>
                </a:solidFill>
                <a:latin typeface="Apple Braille" pitchFamily="2" charset="0"/>
              </a:rPr>
              <a:t>Visual material</a:t>
            </a:r>
          </a:p>
        </p:txBody>
      </p:sp>
      <p:sp>
        <p:nvSpPr>
          <p:cNvPr id="3" name="Content Placeholder 2">
            <a:extLst>
              <a:ext uri="{FF2B5EF4-FFF2-40B4-BE49-F238E27FC236}">
                <a16:creationId xmlns:a16="http://schemas.microsoft.com/office/drawing/2014/main" id="{125523E0-808F-20F4-B4E7-BE96F9C79959}"/>
              </a:ext>
            </a:extLst>
          </p:cNvPr>
          <p:cNvSpPr>
            <a:spLocks noGrp="1"/>
          </p:cNvSpPr>
          <p:nvPr>
            <p:ph idx="1"/>
          </p:nvPr>
        </p:nvSpPr>
        <p:spPr>
          <a:xfrm>
            <a:off x="804672" y="2421682"/>
            <a:ext cx="4977578" cy="3639289"/>
          </a:xfrm>
        </p:spPr>
        <p:txBody>
          <a:bodyPr anchor="ctr">
            <a:normAutofit/>
          </a:bodyPr>
          <a:lstStyle/>
          <a:p>
            <a:pPr marL="0" indent="0">
              <a:buNone/>
            </a:pPr>
            <a:r>
              <a:rPr lang="en-US" sz="1800" b="1" dirty="0">
                <a:solidFill>
                  <a:schemeClr val="tx2"/>
                </a:solidFill>
              </a:rPr>
              <a:t>Allowed</a:t>
            </a:r>
          </a:p>
          <a:p>
            <a:r>
              <a:rPr lang="en-US" sz="1800" dirty="0">
                <a:solidFill>
                  <a:schemeClr val="tx2"/>
                </a:solidFill>
              </a:rPr>
              <a:t>One image. </a:t>
            </a:r>
          </a:p>
          <a:p>
            <a:r>
              <a:rPr lang="en-US" sz="1800" dirty="0">
                <a:solidFill>
                  <a:schemeClr val="tx2"/>
                </a:solidFill>
              </a:rPr>
              <a:t>Paper no larger than A3. </a:t>
            </a:r>
          </a:p>
          <a:p>
            <a:r>
              <a:rPr lang="en-US" sz="1800" dirty="0">
                <a:solidFill>
                  <a:schemeClr val="tx2"/>
                </a:solidFill>
              </a:rPr>
              <a:t>No writing on the image and if there is there must be minimal e.g. a heading or a title.</a:t>
            </a:r>
          </a:p>
          <a:p>
            <a:pPr marL="0" indent="0">
              <a:buNone/>
            </a:pPr>
            <a:endParaRPr lang="en-US" sz="1800" dirty="0">
              <a:solidFill>
                <a:schemeClr val="tx2"/>
              </a:solidFill>
            </a:endParaRPr>
          </a:p>
          <a:p>
            <a:pPr marL="0" indent="0">
              <a:buNone/>
            </a:pPr>
            <a:r>
              <a:rPr lang="en-US" sz="1800" b="1" dirty="0">
                <a:solidFill>
                  <a:schemeClr val="tx2"/>
                </a:solidFill>
              </a:rPr>
              <a:t>Not Allowed</a:t>
            </a:r>
          </a:p>
          <a:p>
            <a:pPr>
              <a:buFont typeface="System Font Regular"/>
              <a:buChar char="x"/>
            </a:pPr>
            <a:r>
              <a:rPr lang="en-US" sz="1800" dirty="0">
                <a:solidFill>
                  <a:schemeClr val="tx2"/>
                </a:solidFill>
              </a:rPr>
              <a:t>Three dimensional objects.</a:t>
            </a:r>
          </a:p>
          <a:p>
            <a:pPr>
              <a:buFont typeface="System Font Regular"/>
              <a:buChar char="x"/>
            </a:pPr>
            <a:r>
              <a:rPr lang="en-US" sz="1800" dirty="0">
                <a:solidFill>
                  <a:schemeClr val="tx2"/>
                </a:solidFill>
              </a:rPr>
              <a:t>Dictionaries, notes and cue cards.</a:t>
            </a:r>
          </a:p>
          <a:p>
            <a:endParaRPr lang="en-US" sz="18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Image">
            <a:extLst>
              <a:ext uri="{FF2B5EF4-FFF2-40B4-BE49-F238E27FC236}">
                <a16:creationId xmlns:a16="http://schemas.microsoft.com/office/drawing/2014/main" id="{7C1D8559-7118-02C1-9D32-1063866E35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3694823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0552955D-5B00-9903-1868-740FF7114F1C}"/>
              </a:ext>
            </a:extLst>
          </p:cNvPr>
          <p:cNvSpPr>
            <a:spLocks noGrp="1"/>
          </p:cNvSpPr>
          <p:nvPr>
            <p:ph type="title"/>
          </p:nvPr>
        </p:nvSpPr>
        <p:spPr>
          <a:xfrm>
            <a:off x="640080" y="1243013"/>
            <a:ext cx="3855720" cy="4371974"/>
          </a:xfrm>
        </p:spPr>
        <p:txBody>
          <a:bodyPr>
            <a:normAutofit/>
          </a:bodyPr>
          <a:lstStyle/>
          <a:p>
            <a:r>
              <a:rPr lang="en-US" sz="3600" dirty="0">
                <a:solidFill>
                  <a:schemeClr val="tx2"/>
                </a:solidFill>
                <a:latin typeface="Apple Braille" pitchFamily="2" charset="0"/>
              </a:rPr>
              <a:t>Image </a:t>
            </a:r>
          </a:p>
        </p:txBody>
      </p:sp>
      <p:sp>
        <p:nvSpPr>
          <p:cNvPr id="3" name="Content Placeholder 2">
            <a:extLst>
              <a:ext uri="{FF2B5EF4-FFF2-40B4-BE49-F238E27FC236}">
                <a16:creationId xmlns:a16="http://schemas.microsoft.com/office/drawing/2014/main" id="{4651EE76-4744-3CA5-F31A-7CA3D1292434}"/>
              </a:ext>
            </a:extLst>
          </p:cNvPr>
          <p:cNvSpPr>
            <a:spLocks noGrp="1"/>
          </p:cNvSpPr>
          <p:nvPr>
            <p:ph idx="1"/>
          </p:nvPr>
        </p:nvSpPr>
        <p:spPr>
          <a:xfrm>
            <a:off x="6172200" y="804672"/>
            <a:ext cx="5221224" cy="5230368"/>
          </a:xfrm>
        </p:spPr>
        <p:txBody>
          <a:bodyPr anchor="ctr">
            <a:normAutofit/>
          </a:bodyPr>
          <a:lstStyle/>
          <a:p>
            <a:r>
              <a:rPr lang="en-US" sz="1800" dirty="0">
                <a:solidFill>
                  <a:schemeClr val="tx2"/>
                </a:solidFill>
              </a:rPr>
              <a:t>You must include your image in your discussion do not wait for them to ask you.</a:t>
            </a:r>
          </a:p>
          <a:p>
            <a:r>
              <a:rPr lang="en-US" sz="1800" dirty="0">
                <a:solidFill>
                  <a:schemeClr val="tx2"/>
                </a:solidFill>
              </a:rPr>
              <a:t> Find a link that will help you talk about the image and how it interrelates with your subtopic. </a:t>
            </a:r>
          </a:p>
          <a:p>
            <a:r>
              <a:rPr lang="en-US" sz="1800" dirty="0">
                <a:solidFill>
                  <a:schemeClr val="tx2"/>
                </a:solidFill>
              </a:rPr>
              <a:t>You may want to discuss the relation your image has with the subtopic by speaking on specific elements in the image that relate to your topic. </a:t>
            </a:r>
          </a:p>
          <a:p>
            <a:r>
              <a:rPr lang="en-US" sz="1800" dirty="0">
                <a:solidFill>
                  <a:schemeClr val="tx2"/>
                </a:solidFill>
              </a:rPr>
              <a:t>You may want to use the origin and or the motive of the image to connect to your subtopic. </a:t>
            </a:r>
          </a:p>
          <a:p>
            <a:r>
              <a:rPr lang="en-US" sz="1800" dirty="0">
                <a:solidFill>
                  <a:schemeClr val="tx2"/>
                </a:solidFill>
              </a:rPr>
              <a:t>You will not be describing the whole content of the image; you rather will use the content to illustrate what you are saying about the subtopic.</a:t>
            </a:r>
          </a:p>
          <a:p>
            <a:endParaRPr lang="en-US" sz="1800" dirty="0">
              <a:solidFill>
                <a:schemeClr val="tx2"/>
              </a:solidFill>
            </a:endParaRPr>
          </a:p>
        </p:txBody>
      </p:sp>
    </p:spTree>
    <p:extLst>
      <p:ext uri="{BB962C8B-B14F-4D97-AF65-F5344CB8AC3E}">
        <p14:creationId xmlns:p14="http://schemas.microsoft.com/office/powerpoint/2010/main" val="73160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14" name="Freeform: Shape 13">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5F6E58BB-9D39-3935-F4FA-91FA365B3D48}"/>
              </a:ext>
            </a:extLst>
          </p:cNvPr>
          <p:cNvSpPr>
            <a:spLocks noGrp="1"/>
          </p:cNvSpPr>
          <p:nvPr>
            <p:ph type="title"/>
          </p:nvPr>
        </p:nvSpPr>
        <p:spPr>
          <a:xfrm>
            <a:off x="763405" y="2431122"/>
            <a:ext cx="3659777" cy="2820908"/>
          </a:xfrm>
        </p:spPr>
        <p:txBody>
          <a:bodyPr>
            <a:normAutofit/>
          </a:bodyPr>
          <a:lstStyle/>
          <a:p>
            <a:r>
              <a:rPr lang="en-US" sz="4000" dirty="0">
                <a:solidFill>
                  <a:schemeClr val="tx2"/>
                </a:solidFill>
                <a:latin typeface="Apple Braille" pitchFamily="2" charset="0"/>
              </a:rPr>
              <a:t>Preparation	</a:t>
            </a:r>
            <a:br>
              <a:rPr lang="en-US" sz="4000" dirty="0">
                <a:solidFill>
                  <a:schemeClr val="tx2"/>
                </a:solidFill>
                <a:latin typeface="Apple Braille" pitchFamily="2" charset="0"/>
              </a:rPr>
            </a:br>
            <a:br>
              <a:rPr lang="en-US" sz="4000" dirty="0">
                <a:solidFill>
                  <a:schemeClr val="tx2"/>
                </a:solidFill>
                <a:latin typeface="Apple Braille" pitchFamily="2" charset="0"/>
              </a:rPr>
            </a:br>
            <a:r>
              <a:rPr lang="en-US" sz="1600" dirty="0"/>
              <a:t>This is food for thought which can help you then generate answers strategically.</a:t>
            </a:r>
            <a:br>
              <a:rPr lang="en-US" sz="1600" dirty="0"/>
            </a:br>
            <a:endParaRPr lang="en-US" sz="4000" dirty="0">
              <a:solidFill>
                <a:schemeClr val="tx2"/>
              </a:solidFill>
              <a:latin typeface="Apple Braille" pitchFamily="2" charset="0"/>
            </a:endParaRPr>
          </a:p>
        </p:txBody>
      </p:sp>
      <p:graphicFrame>
        <p:nvGraphicFramePr>
          <p:cNvPr id="5" name="Content Placeholder 2">
            <a:extLst>
              <a:ext uri="{FF2B5EF4-FFF2-40B4-BE49-F238E27FC236}">
                <a16:creationId xmlns:a16="http://schemas.microsoft.com/office/drawing/2014/main" id="{C8B4F8B3-D398-E614-47DB-2F9B10504522}"/>
              </a:ext>
            </a:extLst>
          </p:cNvPr>
          <p:cNvGraphicFramePr>
            <a:graphicFrameLocks noGrp="1"/>
          </p:cNvGraphicFramePr>
          <p:nvPr>
            <p:ph idx="1"/>
            <p:extLst>
              <p:ext uri="{D42A27DB-BD31-4B8C-83A1-F6EECF244321}">
                <p14:modId xmlns:p14="http://schemas.microsoft.com/office/powerpoint/2010/main" val="2471198211"/>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40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4562A-7E12-0B1F-D9BC-F90344F53A9D}"/>
              </a:ext>
            </a:extLst>
          </p:cNvPr>
          <p:cNvSpPr>
            <a:spLocks noGrp="1"/>
          </p:cNvSpPr>
          <p:nvPr>
            <p:ph type="title"/>
          </p:nvPr>
        </p:nvSpPr>
        <p:spPr/>
        <p:txBody>
          <a:bodyPr/>
          <a:lstStyle/>
          <a:p>
            <a:r>
              <a:rPr lang="en-US" sz="4000" dirty="0">
                <a:solidFill>
                  <a:schemeClr val="tx2"/>
                </a:solidFill>
                <a:latin typeface="Apple Braille" pitchFamily="2" charset="0"/>
              </a:rPr>
              <a:t>TIPS</a:t>
            </a:r>
            <a:endParaRPr lang="en-US" dirty="0">
              <a:solidFill>
                <a:schemeClr val="tx2"/>
              </a:solidFill>
              <a:latin typeface="Apple Braille" pitchFamily="2" charset="0"/>
            </a:endParaRPr>
          </a:p>
        </p:txBody>
      </p:sp>
      <p:graphicFrame>
        <p:nvGraphicFramePr>
          <p:cNvPr id="5" name="Content Placeholder 2">
            <a:extLst>
              <a:ext uri="{FF2B5EF4-FFF2-40B4-BE49-F238E27FC236}">
                <a16:creationId xmlns:a16="http://schemas.microsoft.com/office/drawing/2014/main" id="{BEC7D732-C585-8BE6-4154-C9E91CB5C532}"/>
              </a:ext>
            </a:extLst>
          </p:cNvPr>
          <p:cNvGraphicFramePr>
            <a:graphicFrameLocks noGrp="1"/>
          </p:cNvGraphicFramePr>
          <p:nvPr>
            <p:ph idx="1"/>
            <p:extLst>
              <p:ext uri="{D42A27DB-BD31-4B8C-83A1-F6EECF244321}">
                <p14:modId xmlns:p14="http://schemas.microsoft.com/office/powerpoint/2010/main" val="27784657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7117695"/>
      </p:ext>
    </p:extLst>
  </p:cSld>
  <p:clrMapOvr>
    <a:masterClrMapping/>
  </p:clrMapOvr>
  <p:extLst>
    <p:ext uri="{6950BFC3-D8DA-4A85-94F7-54DA5524770B}">
      <p188:commentRel xmlns:p188="http://schemas.microsoft.com/office/powerpoint/2018/8/main" r:id="rId2"/>
    </p:ext>
  </p:extLs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0D28456F-F6ED-5E05-B993-5FFB3616DFBE}"/>
              </a:ext>
            </a:extLst>
          </p:cNvPr>
          <p:cNvSpPr>
            <a:spLocks noGrp="1"/>
          </p:cNvSpPr>
          <p:nvPr>
            <p:ph type="title"/>
          </p:nvPr>
        </p:nvSpPr>
        <p:spPr>
          <a:xfrm>
            <a:off x="1179073" y="989262"/>
            <a:ext cx="9833548" cy="1325563"/>
          </a:xfrm>
        </p:spPr>
        <p:txBody>
          <a:bodyPr anchor="b">
            <a:normAutofit/>
          </a:bodyPr>
          <a:lstStyle/>
          <a:p>
            <a:pPr algn="ctr"/>
            <a:r>
              <a:rPr lang="en-US" sz="3600" dirty="0">
                <a:solidFill>
                  <a:schemeClr val="tx2"/>
                </a:solidFill>
                <a:latin typeface="Apple Braille" pitchFamily="2" charset="0"/>
              </a:rPr>
              <a:t>How it may begin</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0ED7719A-99AE-ADF8-EEBD-199B79755246}"/>
              </a:ext>
            </a:extLst>
          </p:cNvPr>
          <p:cNvSpPr>
            <a:spLocks noGrp="1"/>
          </p:cNvSpPr>
          <p:nvPr>
            <p:ph idx="1"/>
          </p:nvPr>
        </p:nvSpPr>
        <p:spPr>
          <a:xfrm>
            <a:off x="1179073" y="2673927"/>
            <a:ext cx="10238508" cy="3976255"/>
          </a:xfrm>
        </p:spPr>
        <p:txBody>
          <a:bodyPr>
            <a:normAutofit/>
          </a:bodyPr>
          <a:lstStyle/>
          <a:p>
            <a:r>
              <a:rPr lang="en-US" sz="2400" dirty="0">
                <a:solidFill>
                  <a:schemeClr val="tx2"/>
                </a:solidFill>
              </a:rPr>
              <a:t>Starting off they may ask you a broad question on your topic such as: </a:t>
            </a:r>
          </a:p>
          <a:p>
            <a:pPr marL="0" indent="0">
              <a:buNone/>
            </a:pPr>
            <a:r>
              <a:rPr lang="el-GR" sz="2400" b="1" i="1" dirty="0">
                <a:solidFill>
                  <a:schemeClr val="tx2"/>
                </a:solidFill>
              </a:rPr>
              <a:t>Έχετε μελετήσει το θέμα… τι μπορείτε να μας πείτε</a:t>
            </a:r>
            <a:r>
              <a:rPr lang="en-AU" sz="2400" b="1" i="1" dirty="0">
                <a:solidFill>
                  <a:schemeClr val="tx2"/>
                </a:solidFill>
              </a:rPr>
              <a:t> </a:t>
            </a:r>
            <a:r>
              <a:rPr lang="en-AU" sz="2400" b="1" i="1" dirty="0" err="1">
                <a:solidFill>
                  <a:schemeClr val="tx2"/>
                </a:solidFill>
              </a:rPr>
              <a:t>γ</a:t>
            </a:r>
            <a:r>
              <a:rPr lang="el-GR" sz="2400" b="1" i="1" dirty="0" err="1">
                <a:solidFill>
                  <a:schemeClr val="tx2"/>
                </a:solidFill>
              </a:rPr>
              <a:t>ια</a:t>
            </a:r>
            <a:r>
              <a:rPr lang="el-GR" sz="2400" b="1" i="1" dirty="0">
                <a:solidFill>
                  <a:schemeClr val="tx2"/>
                </a:solidFill>
              </a:rPr>
              <a:t> αυτό το θέμα….</a:t>
            </a:r>
            <a:endParaRPr lang="en-AU" sz="2400" b="1" i="1" dirty="0">
              <a:solidFill>
                <a:schemeClr val="tx2"/>
              </a:solidFill>
            </a:endParaRPr>
          </a:p>
          <a:p>
            <a:r>
              <a:rPr lang="en-US" sz="2400" dirty="0">
                <a:solidFill>
                  <a:schemeClr val="tx2"/>
                </a:solidFill>
              </a:rPr>
              <a:t>You may take time here to explain your topic specifically and go into detail on the main bits of information you will be elaborating. At this stage you may find an appropriate cue to engage your image by saying</a:t>
            </a:r>
          </a:p>
          <a:p>
            <a:pPr marL="0" indent="0">
              <a:buNone/>
            </a:pPr>
            <a:r>
              <a:rPr lang="en-US" sz="2400" dirty="0">
                <a:solidFill>
                  <a:schemeClr val="tx2"/>
                </a:solidFill>
              </a:rPr>
              <a:t> </a:t>
            </a:r>
            <a:r>
              <a:rPr lang="el-GR" sz="2400" b="1" i="1" dirty="0">
                <a:solidFill>
                  <a:schemeClr val="tx2"/>
                </a:solidFill>
              </a:rPr>
              <a:t>όπως μπορείτε να δείτε σε αυτή την εικόνα….. δείχνει πώς</a:t>
            </a:r>
            <a:endParaRPr lang="en-US" sz="2400" b="1" i="1" dirty="0">
              <a:solidFill>
                <a:schemeClr val="tx2"/>
              </a:solidFill>
            </a:endParaRPr>
          </a:p>
          <a:p>
            <a:r>
              <a:rPr lang="en-US" sz="2400" dirty="0">
                <a:solidFill>
                  <a:schemeClr val="tx2"/>
                </a:solidFill>
              </a:rPr>
              <a:t>You can use the image to discuss technical aspects of your oral. Then you would link that to new ideas so then you can move on. </a:t>
            </a: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96376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27"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31"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C1E63AB-B2FD-3A6E-66D8-DDF86A2D8D73}"/>
              </a:ext>
            </a:extLst>
          </p:cNvPr>
          <p:cNvSpPr>
            <a:spLocks noGrp="1"/>
          </p:cNvSpPr>
          <p:nvPr>
            <p:ph type="title"/>
          </p:nvPr>
        </p:nvSpPr>
        <p:spPr>
          <a:xfrm>
            <a:off x="3060740" y="644551"/>
            <a:ext cx="5754696" cy="1837349"/>
          </a:xfrm>
        </p:spPr>
        <p:txBody>
          <a:bodyPr anchor="ctr">
            <a:normAutofit/>
          </a:bodyPr>
          <a:lstStyle/>
          <a:p>
            <a:pPr algn="ctr"/>
            <a:r>
              <a:rPr lang="en-US" sz="3600" dirty="0">
                <a:solidFill>
                  <a:schemeClr val="tx2"/>
                </a:solidFill>
                <a:latin typeface="Apple Braille" pitchFamily="2" charset="0"/>
              </a:rPr>
              <a:t>Section 2 - Criteria </a:t>
            </a:r>
          </a:p>
        </p:txBody>
      </p:sp>
      <p:sp>
        <p:nvSpPr>
          <p:cNvPr id="3" name="Content Placeholder 2">
            <a:extLst>
              <a:ext uri="{FF2B5EF4-FFF2-40B4-BE49-F238E27FC236}">
                <a16:creationId xmlns:a16="http://schemas.microsoft.com/office/drawing/2014/main" id="{1DD3E175-CF3C-1621-1060-1AA403BA5D65}"/>
              </a:ext>
            </a:extLst>
          </p:cNvPr>
          <p:cNvSpPr>
            <a:spLocks noGrp="1"/>
          </p:cNvSpPr>
          <p:nvPr>
            <p:ph idx="1"/>
          </p:nvPr>
        </p:nvSpPr>
        <p:spPr>
          <a:xfrm>
            <a:off x="1024431" y="2085797"/>
            <a:ext cx="10441919" cy="4127652"/>
          </a:xfrm>
        </p:spPr>
        <p:txBody>
          <a:bodyPr anchor="t">
            <a:noAutofit/>
          </a:bodyPr>
          <a:lstStyle/>
          <a:p>
            <a:pPr marL="0" indent="0">
              <a:buNone/>
            </a:pPr>
            <a:endParaRPr lang="en-AU" sz="1500" b="1" dirty="0">
              <a:solidFill>
                <a:schemeClr val="tx2"/>
              </a:solidFill>
              <a:effectLst/>
            </a:endParaRPr>
          </a:p>
          <a:p>
            <a:pPr marL="0" indent="0" algn="ctr">
              <a:buNone/>
            </a:pPr>
            <a:r>
              <a:rPr lang="en-AU" sz="1400" b="1" u="sng" dirty="0">
                <a:solidFill>
                  <a:schemeClr val="tx2"/>
                </a:solidFill>
                <a:effectLst/>
              </a:rPr>
              <a:t>Content and Communication</a:t>
            </a:r>
          </a:p>
          <a:p>
            <a:pPr marL="0" indent="0">
              <a:buNone/>
            </a:pPr>
            <a:r>
              <a:rPr lang="en-AU" sz="1400" b="1" dirty="0">
                <a:solidFill>
                  <a:schemeClr val="tx2"/>
                </a:solidFill>
                <a:effectLst/>
              </a:rPr>
              <a:t>Information, ideas and opinions related to the chosen subtopic and supporting visual material from either the prescribed theme ‘The (Language)-speaking communities’ or the prescribed theme ‘The world around us’ </a:t>
            </a:r>
          </a:p>
          <a:p>
            <a:pPr marL="0" indent="0">
              <a:buNone/>
            </a:pPr>
            <a:r>
              <a:rPr lang="en-AU" sz="1400" b="1" dirty="0">
                <a:solidFill>
                  <a:schemeClr val="tx2"/>
                </a:solidFill>
                <a:effectLst/>
              </a:rPr>
              <a:t>Assessment criteria</a:t>
            </a:r>
            <a:r>
              <a:rPr lang="en-AU" sz="1400" b="1" dirty="0">
                <a:solidFill>
                  <a:schemeClr val="tx2"/>
                </a:solidFill>
              </a:rPr>
              <a:t>:</a:t>
            </a:r>
          </a:p>
          <a:p>
            <a:r>
              <a:rPr lang="en-AU" sz="1400" b="1" dirty="0">
                <a:solidFill>
                  <a:schemeClr val="tx2"/>
                </a:solidFill>
                <a:effectLst/>
              </a:rPr>
              <a:t>relevance, depth and range of information, ideas and opinions</a:t>
            </a:r>
          </a:p>
          <a:p>
            <a:r>
              <a:rPr lang="en-AU" sz="1400" b="1" dirty="0">
                <a:solidFill>
                  <a:schemeClr val="tx2"/>
                </a:solidFill>
                <a:effectLst/>
              </a:rPr>
              <a:t>capacity to elaborate and reflect on information, ideas and opinions </a:t>
            </a:r>
            <a:endParaRPr lang="en-AU" sz="1400" b="1" dirty="0">
              <a:solidFill>
                <a:schemeClr val="tx2"/>
              </a:solidFill>
            </a:endParaRPr>
          </a:p>
          <a:p>
            <a:r>
              <a:rPr lang="en-AU" sz="1400" b="1" dirty="0">
                <a:solidFill>
                  <a:schemeClr val="tx2"/>
                </a:solidFill>
                <a:effectLst/>
              </a:rPr>
              <a:t>capacity to interact with assessors</a:t>
            </a:r>
          </a:p>
          <a:p>
            <a:r>
              <a:rPr lang="en-AU" sz="1400" b="1" dirty="0">
                <a:solidFill>
                  <a:schemeClr val="tx2"/>
                </a:solidFill>
                <a:effectLst/>
              </a:rPr>
              <a:t> effective communication </a:t>
            </a:r>
          </a:p>
          <a:p>
            <a:pPr marL="0" indent="0" algn="ctr">
              <a:buNone/>
            </a:pPr>
            <a:r>
              <a:rPr lang="en-AU" sz="1400" b="1" u="sng" dirty="0">
                <a:solidFill>
                  <a:schemeClr val="tx2"/>
                </a:solidFill>
                <a:effectLst/>
              </a:rPr>
              <a:t>Language </a:t>
            </a:r>
          </a:p>
          <a:p>
            <a:pPr marL="0" indent="0">
              <a:buNone/>
            </a:pPr>
            <a:r>
              <a:rPr lang="en-AU" sz="1400" b="1" dirty="0">
                <a:solidFill>
                  <a:schemeClr val="tx2"/>
                </a:solidFill>
                <a:effectLst/>
              </a:rPr>
              <a:t>Accurate and appropriate language structures and vocabulary related to the chosen subtopic and supporting visual material from either the prescribe theme ‘the (Language)-speaking communities’ or the prescribed theme ‘The world around us’ </a:t>
            </a:r>
          </a:p>
          <a:p>
            <a:pPr marL="0" indent="0">
              <a:buNone/>
            </a:pPr>
            <a:r>
              <a:rPr lang="en-AU" sz="1400" b="1" dirty="0">
                <a:solidFill>
                  <a:schemeClr val="tx2"/>
                </a:solidFill>
                <a:effectLst/>
              </a:rPr>
              <a:t>Assessment Criteria:</a:t>
            </a:r>
          </a:p>
          <a:p>
            <a:r>
              <a:rPr lang="en-AU" sz="1400" b="1" dirty="0">
                <a:solidFill>
                  <a:schemeClr val="tx2"/>
                </a:solidFill>
              </a:rPr>
              <a:t>a</a:t>
            </a:r>
            <a:r>
              <a:rPr lang="en-AU" sz="1400" b="1" dirty="0">
                <a:solidFill>
                  <a:schemeClr val="tx2"/>
                </a:solidFill>
                <a:effectLst/>
              </a:rPr>
              <a:t>ppropriateness of vocabulary, grammar and sentence structures</a:t>
            </a:r>
          </a:p>
          <a:p>
            <a:r>
              <a:rPr lang="en-AU" sz="1400" b="1" dirty="0">
                <a:solidFill>
                  <a:schemeClr val="tx2"/>
                </a:solidFill>
              </a:rPr>
              <a:t>cl</a:t>
            </a:r>
            <a:r>
              <a:rPr lang="en-AU" sz="1400" b="1" dirty="0">
                <a:solidFill>
                  <a:schemeClr val="tx2"/>
                </a:solidFill>
                <a:effectLst/>
              </a:rPr>
              <a:t>arity of expression, including pronunciation, intonation, stress and tempo </a:t>
            </a:r>
            <a:endParaRPr lang="en-AU" sz="1400" b="1" dirty="0">
              <a:solidFill>
                <a:schemeClr val="tx2"/>
              </a:solidFill>
            </a:endParaRPr>
          </a:p>
        </p:txBody>
      </p:sp>
      <p:sp>
        <p:nvSpPr>
          <p:cNvPr id="5" name="TextBox 4">
            <a:extLst>
              <a:ext uri="{FF2B5EF4-FFF2-40B4-BE49-F238E27FC236}">
                <a16:creationId xmlns:a16="http://schemas.microsoft.com/office/drawing/2014/main" id="{61FF00B9-185D-95C5-770D-A872AD774DB2}"/>
              </a:ext>
            </a:extLst>
          </p:cNvPr>
          <p:cNvSpPr txBox="1"/>
          <p:nvPr/>
        </p:nvSpPr>
        <p:spPr>
          <a:xfrm>
            <a:off x="1814496" y="2020235"/>
            <a:ext cx="11162805" cy="307777"/>
          </a:xfrm>
          <a:prstGeom prst="rect">
            <a:avLst/>
          </a:prstGeom>
          <a:noFill/>
        </p:spPr>
        <p:txBody>
          <a:bodyPr wrap="square">
            <a:spAutoFit/>
          </a:bodyPr>
          <a:lstStyle/>
          <a:p>
            <a:pPr marL="0" indent="0">
              <a:buNone/>
            </a:pPr>
            <a:r>
              <a:rPr lang="en-AU" sz="1400" dirty="0">
                <a:solidFill>
                  <a:schemeClr val="tx2"/>
                </a:solidFill>
                <a:effectLst/>
              </a:rPr>
              <a:t>The discussion is worth 20 marks | Two criteria will be used to mark the student performance | Each is worth 10 marks. </a:t>
            </a:r>
          </a:p>
        </p:txBody>
      </p:sp>
    </p:spTree>
    <p:extLst>
      <p:ext uri="{BB962C8B-B14F-4D97-AF65-F5344CB8AC3E}">
        <p14:creationId xmlns:p14="http://schemas.microsoft.com/office/powerpoint/2010/main" val="4180416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screenshot, receipt, font&#10;&#10;Description automatically generated">
            <a:extLst>
              <a:ext uri="{FF2B5EF4-FFF2-40B4-BE49-F238E27FC236}">
                <a16:creationId xmlns:a16="http://schemas.microsoft.com/office/drawing/2014/main" id="{3ECF432A-A63F-3868-20E3-5B7E44E2C376}"/>
              </a:ext>
            </a:extLst>
          </p:cNvPr>
          <p:cNvPicPr>
            <a:picLocks noGrp="1" noChangeAspect="1"/>
          </p:cNvPicPr>
          <p:nvPr>
            <p:ph idx="1"/>
          </p:nvPr>
        </p:nvPicPr>
        <p:blipFill>
          <a:blip r:embed="rId2"/>
          <a:stretch>
            <a:fillRect/>
          </a:stretch>
        </p:blipFill>
        <p:spPr>
          <a:xfrm>
            <a:off x="0" y="960712"/>
            <a:ext cx="12192000" cy="5151117"/>
          </a:xfrm>
          <a:prstGeom prst="rect">
            <a:avLst/>
          </a:prstGeom>
        </p:spPr>
      </p:pic>
    </p:spTree>
    <p:extLst>
      <p:ext uri="{BB962C8B-B14F-4D97-AF65-F5344CB8AC3E}">
        <p14:creationId xmlns:p14="http://schemas.microsoft.com/office/powerpoint/2010/main" val="1310771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text, number, font, receipt&#10;&#10;Description automatically generated">
            <a:extLst>
              <a:ext uri="{FF2B5EF4-FFF2-40B4-BE49-F238E27FC236}">
                <a16:creationId xmlns:a16="http://schemas.microsoft.com/office/drawing/2014/main" id="{EF76C97D-8761-2CD0-FB27-AE85D97CFD27}"/>
              </a:ext>
            </a:extLst>
          </p:cNvPr>
          <p:cNvPicPr>
            <a:picLocks noGrp="1" noChangeAspect="1"/>
          </p:cNvPicPr>
          <p:nvPr>
            <p:ph idx="1"/>
          </p:nvPr>
        </p:nvPicPr>
        <p:blipFill>
          <a:blip r:embed="rId2"/>
          <a:stretch>
            <a:fillRect/>
          </a:stretch>
        </p:blipFill>
        <p:spPr>
          <a:xfrm>
            <a:off x="0" y="1197228"/>
            <a:ext cx="12218612" cy="4490339"/>
          </a:xfrm>
          <a:prstGeom prst="rect">
            <a:avLst/>
          </a:prstGeom>
        </p:spPr>
      </p:pic>
    </p:spTree>
    <p:extLst>
      <p:ext uri="{BB962C8B-B14F-4D97-AF65-F5344CB8AC3E}">
        <p14:creationId xmlns:p14="http://schemas.microsoft.com/office/powerpoint/2010/main" val="98365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FB07D-5E62-42C6-E071-20F02B9093A6}"/>
              </a:ext>
            </a:extLst>
          </p:cNvPr>
          <p:cNvSpPr>
            <a:spLocks noGrp="1"/>
          </p:cNvSpPr>
          <p:nvPr>
            <p:ph type="title"/>
          </p:nvPr>
        </p:nvSpPr>
        <p:spPr/>
        <p:txBody>
          <a:bodyPr>
            <a:normAutofit/>
          </a:bodyPr>
          <a:lstStyle/>
          <a:p>
            <a:r>
              <a:rPr lang="en-US" sz="4000" dirty="0">
                <a:solidFill>
                  <a:schemeClr val="tx2"/>
                </a:solidFill>
                <a:latin typeface="Apple Braille" pitchFamily="2" charset="0"/>
              </a:rPr>
              <a:t>FACTS </a:t>
            </a:r>
          </a:p>
        </p:txBody>
      </p:sp>
      <p:graphicFrame>
        <p:nvGraphicFramePr>
          <p:cNvPr id="5" name="Content Placeholder 2">
            <a:extLst>
              <a:ext uri="{FF2B5EF4-FFF2-40B4-BE49-F238E27FC236}">
                <a16:creationId xmlns:a16="http://schemas.microsoft.com/office/drawing/2014/main" id="{58C86D6C-5B3F-6257-FC70-2635B0A601BF}"/>
              </a:ext>
            </a:extLst>
          </p:cNvPr>
          <p:cNvGraphicFramePr>
            <a:graphicFrameLocks noGrp="1"/>
          </p:cNvGraphicFramePr>
          <p:nvPr>
            <p:ph idx="1"/>
            <p:extLst>
              <p:ext uri="{D42A27DB-BD31-4B8C-83A1-F6EECF244321}">
                <p14:modId xmlns:p14="http://schemas.microsoft.com/office/powerpoint/2010/main" val="4168523122"/>
              </p:ext>
            </p:extLst>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910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E44D75-8A9E-72DE-EFA0-85D5862726EA}"/>
              </a:ext>
            </a:extLst>
          </p:cNvPr>
          <p:cNvSpPr>
            <a:spLocks noGrp="1"/>
          </p:cNvSpPr>
          <p:nvPr>
            <p:ph type="title"/>
          </p:nvPr>
        </p:nvSpPr>
        <p:spPr>
          <a:xfrm>
            <a:off x="6094105" y="802955"/>
            <a:ext cx="4977976" cy="1454051"/>
          </a:xfrm>
        </p:spPr>
        <p:txBody>
          <a:bodyPr>
            <a:normAutofit/>
          </a:bodyPr>
          <a:lstStyle/>
          <a:p>
            <a:r>
              <a:rPr lang="en-US" sz="4000" dirty="0">
                <a:solidFill>
                  <a:schemeClr val="tx2"/>
                </a:solidFill>
                <a:latin typeface="Apple Braille" pitchFamily="2" charset="0"/>
              </a:rPr>
              <a:t>Oral examination 	</a:t>
            </a:r>
          </a:p>
        </p:txBody>
      </p:sp>
      <p:pic>
        <p:nvPicPr>
          <p:cNvPr id="7" name="Graphic 6" descr="Chat outline">
            <a:extLst>
              <a:ext uri="{FF2B5EF4-FFF2-40B4-BE49-F238E27FC236}">
                <a16:creationId xmlns:a16="http://schemas.microsoft.com/office/drawing/2014/main" id="{D48D8996-5333-4EA7-02AA-3483609112A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309794DC-405F-A802-0B35-1F8FA858E1CA}"/>
              </a:ext>
            </a:extLst>
          </p:cNvPr>
          <p:cNvSpPr>
            <a:spLocks noGrp="1"/>
          </p:cNvSpPr>
          <p:nvPr>
            <p:ph idx="1"/>
          </p:nvPr>
        </p:nvSpPr>
        <p:spPr>
          <a:xfrm>
            <a:off x="6090573" y="2421682"/>
            <a:ext cx="5622455" cy="3639289"/>
          </a:xfrm>
        </p:spPr>
        <p:txBody>
          <a:bodyPr anchor="ctr">
            <a:normAutofit/>
          </a:bodyPr>
          <a:lstStyle/>
          <a:p>
            <a:r>
              <a:rPr lang="en-US" sz="1800" b="1" dirty="0">
                <a:solidFill>
                  <a:schemeClr val="tx2"/>
                </a:solidFill>
              </a:rPr>
              <a:t>Your student number</a:t>
            </a:r>
          </a:p>
          <a:p>
            <a:pPr marL="0" indent="0">
              <a:buNone/>
            </a:pPr>
            <a:r>
              <a:rPr lang="en-US" sz="1800" dirty="0">
                <a:solidFill>
                  <a:schemeClr val="tx2"/>
                </a:solidFill>
              </a:rPr>
              <a:t>You will find this number on your Student Advice Slip. </a:t>
            </a:r>
          </a:p>
          <a:p>
            <a:pPr marL="0" indent="0">
              <a:buNone/>
            </a:pPr>
            <a:r>
              <a:rPr lang="en-US" sz="1800" dirty="0">
                <a:solidFill>
                  <a:schemeClr val="tx2"/>
                </a:solidFill>
              </a:rPr>
              <a:t>This must be said in English when the assessor asks you. </a:t>
            </a:r>
          </a:p>
          <a:p>
            <a:r>
              <a:rPr lang="en-US" sz="1800" b="1" dirty="0">
                <a:solidFill>
                  <a:schemeClr val="tx2"/>
                </a:solidFill>
              </a:rPr>
              <a:t>Your chosen topic </a:t>
            </a:r>
          </a:p>
          <a:p>
            <a:pPr marL="0" indent="0">
              <a:buNone/>
            </a:pPr>
            <a:r>
              <a:rPr lang="en-US" sz="1800" dirty="0">
                <a:solidFill>
                  <a:schemeClr val="tx2"/>
                </a:solidFill>
              </a:rPr>
              <a:t>You must indicate to the assessor in Greek your chosen subtopic and show the supporting visual material that you have brought in to discuss in section 2.</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45484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0416A-58DF-D51B-CD80-04BBDF944C8A}"/>
              </a:ext>
            </a:extLst>
          </p:cNvPr>
          <p:cNvSpPr>
            <a:spLocks noGrp="1"/>
          </p:cNvSpPr>
          <p:nvPr>
            <p:ph type="title"/>
          </p:nvPr>
        </p:nvSpPr>
        <p:spPr>
          <a:xfrm>
            <a:off x="838200" y="770957"/>
            <a:ext cx="10515600" cy="1325563"/>
          </a:xfrm>
        </p:spPr>
        <p:txBody>
          <a:bodyPr/>
          <a:lstStyle/>
          <a:p>
            <a:r>
              <a:rPr lang="en-US" sz="4400" dirty="0">
                <a:solidFill>
                  <a:schemeClr val="tx2"/>
                </a:solidFill>
                <a:latin typeface="Apple Braille" pitchFamily="2" charset="0"/>
              </a:rPr>
              <a:t>Two sections </a:t>
            </a:r>
            <a:br>
              <a:rPr lang="en-US" sz="4400" dirty="0">
                <a:solidFill>
                  <a:schemeClr val="tx2"/>
                </a:solidFill>
                <a:latin typeface="Apple Braille" pitchFamily="2" charset="0"/>
              </a:rPr>
            </a:br>
            <a:endParaRPr lang="en-US" dirty="0">
              <a:latin typeface="Apple Braille" pitchFamily="2" charset="0"/>
            </a:endParaRPr>
          </a:p>
        </p:txBody>
      </p:sp>
      <p:graphicFrame>
        <p:nvGraphicFramePr>
          <p:cNvPr id="5" name="Content Placeholder 2">
            <a:extLst>
              <a:ext uri="{FF2B5EF4-FFF2-40B4-BE49-F238E27FC236}">
                <a16:creationId xmlns:a16="http://schemas.microsoft.com/office/drawing/2014/main" id="{4196CF24-ED92-6954-27F5-FA2AE6870FA3}"/>
              </a:ext>
            </a:extLst>
          </p:cNvPr>
          <p:cNvGraphicFramePr>
            <a:graphicFrameLocks noGrp="1"/>
          </p:cNvGraphicFramePr>
          <p:nvPr>
            <p:ph idx="1"/>
            <p:extLst>
              <p:ext uri="{D42A27DB-BD31-4B8C-83A1-F6EECF244321}">
                <p14:modId xmlns:p14="http://schemas.microsoft.com/office/powerpoint/2010/main" val="3385797065"/>
              </p:ext>
            </p:extLst>
          </p:nvPr>
        </p:nvGraphicFramePr>
        <p:xfrm>
          <a:off x="838200" y="1433739"/>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descr="Stopwatch">
            <a:extLst>
              <a:ext uri="{FF2B5EF4-FFF2-40B4-BE49-F238E27FC236}">
                <a16:creationId xmlns:a16="http://schemas.microsoft.com/office/drawing/2014/main" id="{2EE4FB4F-F463-6906-A4D0-9492C62EA46F}"/>
              </a:ext>
            </a:extLst>
          </p:cNvPr>
          <p:cNvSpPr/>
          <p:nvPr/>
        </p:nvSpPr>
        <p:spPr>
          <a:xfrm>
            <a:off x="4427315" y="4354286"/>
            <a:ext cx="819600" cy="751114"/>
          </a:xfrm>
          <a:prstGeom prst="rect">
            <a:avLst/>
          </a:prstGeom>
          <a: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dirty="0"/>
          </a:p>
        </p:txBody>
      </p:sp>
      <p:sp>
        <p:nvSpPr>
          <p:cNvPr id="6" name="Rectangle 5" descr="Chat">
            <a:extLst>
              <a:ext uri="{FF2B5EF4-FFF2-40B4-BE49-F238E27FC236}">
                <a16:creationId xmlns:a16="http://schemas.microsoft.com/office/drawing/2014/main" id="{DE6D86EA-AB27-7556-3D50-AE063F861AB3}"/>
              </a:ext>
            </a:extLst>
          </p:cNvPr>
          <p:cNvSpPr/>
          <p:nvPr/>
        </p:nvSpPr>
        <p:spPr>
          <a:xfrm>
            <a:off x="7128336" y="2457065"/>
            <a:ext cx="613214" cy="565422"/>
          </a:xfrm>
          <a:prstGeom prst="rect">
            <a:avLst/>
          </a:prstGeom>
          <a: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4000" b="-4000"/>
            </a:stretch>
          </a:bli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198387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0BC3293F-7FA7-5DB0-CAE9-E70F1690897B}"/>
              </a:ext>
            </a:extLst>
          </p:cNvPr>
          <p:cNvSpPr>
            <a:spLocks noGrp="1"/>
          </p:cNvSpPr>
          <p:nvPr>
            <p:ph type="title"/>
          </p:nvPr>
        </p:nvSpPr>
        <p:spPr>
          <a:xfrm>
            <a:off x="3033466" y="991261"/>
            <a:ext cx="5754696" cy="1837349"/>
          </a:xfrm>
        </p:spPr>
        <p:txBody>
          <a:bodyPr anchor="ctr">
            <a:normAutofit/>
          </a:bodyPr>
          <a:lstStyle/>
          <a:p>
            <a:pPr algn="ctr"/>
            <a:r>
              <a:rPr lang="en-US" sz="3600" dirty="0">
                <a:solidFill>
                  <a:schemeClr val="tx2"/>
                </a:solidFill>
                <a:latin typeface="Apple Braille" pitchFamily="2" charset="0"/>
              </a:rPr>
              <a:t>How it will begin</a:t>
            </a:r>
          </a:p>
        </p:txBody>
      </p:sp>
      <p:sp>
        <p:nvSpPr>
          <p:cNvPr id="3" name="Content Placeholder 2">
            <a:extLst>
              <a:ext uri="{FF2B5EF4-FFF2-40B4-BE49-F238E27FC236}">
                <a16:creationId xmlns:a16="http://schemas.microsoft.com/office/drawing/2014/main" id="{496959FE-183C-CEFB-A45E-CE3623FB9EF7}"/>
              </a:ext>
            </a:extLst>
          </p:cNvPr>
          <p:cNvSpPr>
            <a:spLocks noGrp="1"/>
          </p:cNvSpPr>
          <p:nvPr>
            <p:ph idx="1"/>
          </p:nvPr>
        </p:nvSpPr>
        <p:spPr>
          <a:xfrm>
            <a:off x="2961888" y="2828610"/>
            <a:ext cx="6196646" cy="2581590"/>
          </a:xfrm>
        </p:spPr>
        <p:txBody>
          <a:bodyPr anchor="t">
            <a:normAutofit fontScale="85000" lnSpcReduction="20000"/>
          </a:bodyPr>
          <a:lstStyle/>
          <a:p>
            <a:pPr marL="342900" indent="-342900">
              <a:buAutoNum type="arabicPeriod"/>
            </a:pPr>
            <a:r>
              <a:rPr lang="en-US" sz="1400" dirty="0">
                <a:solidFill>
                  <a:schemeClr val="tx2"/>
                </a:solidFill>
              </a:rPr>
              <a:t>You will be waiting outside of the examination room and an assessor will ask you to come in. </a:t>
            </a:r>
          </a:p>
          <a:p>
            <a:pPr marL="342900" indent="-342900">
              <a:buAutoNum type="arabicPeriod"/>
            </a:pPr>
            <a:r>
              <a:rPr lang="en-US" sz="1400" dirty="0">
                <a:solidFill>
                  <a:schemeClr val="tx2"/>
                </a:solidFill>
              </a:rPr>
              <a:t>You will work into the room and take a seat across from the assessors. </a:t>
            </a:r>
          </a:p>
          <a:p>
            <a:pPr marL="342900" indent="-342900">
              <a:buAutoNum type="arabicPeriod"/>
            </a:pPr>
            <a:r>
              <a:rPr lang="en-US" sz="1400" dirty="0">
                <a:solidFill>
                  <a:schemeClr val="tx2"/>
                </a:solidFill>
              </a:rPr>
              <a:t>They will ask you to state your student number in English. </a:t>
            </a:r>
          </a:p>
          <a:p>
            <a:pPr marL="342900" indent="-342900">
              <a:buAutoNum type="arabicPeriod"/>
            </a:pPr>
            <a:r>
              <a:rPr lang="en-US" sz="1400" dirty="0">
                <a:solidFill>
                  <a:schemeClr val="tx2"/>
                </a:solidFill>
              </a:rPr>
              <a:t>One of the assessors will ask the students to indicate in Greek your chosen subtopic and supporting visual material </a:t>
            </a:r>
          </a:p>
          <a:p>
            <a:pPr marL="0" indent="0">
              <a:buNone/>
            </a:pPr>
            <a:r>
              <a:rPr lang="en-US" sz="1400" dirty="0">
                <a:solidFill>
                  <a:schemeClr val="tx2"/>
                </a:solidFill>
              </a:rPr>
              <a:t>An example of what they may ask </a:t>
            </a:r>
            <a:r>
              <a:rPr lang="el-GR" sz="1400" dirty="0">
                <a:solidFill>
                  <a:schemeClr val="tx2"/>
                </a:solidFill>
              </a:rPr>
              <a:t>i</a:t>
            </a:r>
            <a:r>
              <a:rPr lang="en-AU" sz="1400" dirty="0">
                <a:solidFill>
                  <a:schemeClr val="tx2"/>
                </a:solidFill>
              </a:rPr>
              <a:t>s:</a:t>
            </a:r>
            <a:endParaRPr lang="en-US" sz="1400" dirty="0">
              <a:solidFill>
                <a:schemeClr val="tx2"/>
              </a:solidFill>
            </a:endParaRPr>
          </a:p>
          <a:p>
            <a:pPr marL="0" indent="0">
              <a:buNone/>
            </a:pPr>
            <a:r>
              <a:rPr lang="el-GR" sz="1400" b="1" i="1" dirty="0">
                <a:solidFill>
                  <a:schemeClr val="tx2"/>
                </a:solidFill>
              </a:rPr>
              <a:t>Ποιο είναι το θέμα που θα συζητήσετε στο δεύτερο μέρος;</a:t>
            </a:r>
            <a:endParaRPr lang="en-US" sz="1400" dirty="0">
              <a:solidFill>
                <a:schemeClr val="tx2"/>
              </a:solidFill>
            </a:endParaRPr>
          </a:p>
          <a:p>
            <a:pPr marL="0" indent="0">
              <a:buNone/>
            </a:pPr>
            <a:r>
              <a:rPr lang="en-US" sz="1400" dirty="0">
                <a:solidFill>
                  <a:schemeClr val="tx2"/>
                </a:solidFill>
              </a:rPr>
              <a:t>An example responses may be:</a:t>
            </a:r>
          </a:p>
          <a:p>
            <a:pPr marL="0" indent="0">
              <a:buNone/>
            </a:pPr>
            <a:r>
              <a:rPr lang="el-GR" sz="1400" b="1" i="1" dirty="0">
                <a:solidFill>
                  <a:schemeClr val="tx2"/>
                </a:solidFill>
              </a:rPr>
              <a:t>Το θέμα που διάλεξα είναι</a:t>
            </a:r>
            <a:r>
              <a:rPr lang="en-AU" sz="1400" b="1" i="1" dirty="0">
                <a:solidFill>
                  <a:schemeClr val="tx2"/>
                </a:solidFill>
              </a:rPr>
              <a:t> …..</a:t>
            </a:r>
            <a:r>
              <a:rPr lang="el-GR" sz="1400" b="1" i="1" dirty="0">
                <a:solidFill>
                  <a:schemeClr val="tx2"/>
                </a:solidFill>
              </a:rPr>
              <a:t> και η εικόνα μου είναι / και η εικόνα μου εμφανίζει….</a:t>
            </a:r>
            <a:endParaRPr lang="en-US" sz="1400" b="1" i="1" dirty="0">
              <a:solidFill>
                <a:schemeClr val="tx2"/>
              </a:solidFill>
            </a:endParaRPr>
          </a:p>
          <a:p>
            <a:pPr marL="0" indent="0">
              <a:buNone/>
            </a:pPr>
            <a:r>
              <a:rPr lang="en-US" sz="1100" i="1" dirty="0">
                <a:solidFill>
                  <a:schemeClr val="tx2"/>
                </a:solidFill>
              </a:rPr>
              <a:t>Please note this information </a:t>
            </a:r>
            <a:r>
              <a:rPr lang="en-AU" sz="1100" i="1" dirty="0">
                <a:solidFill>
                  <a:schemeClr val="tx2"/>
                </a:solidFill>
              </a:rPr>
              <a:t>provided </a:t>
            </a:r>
            <a:r>
              <a:rPr lang="en-US" sz="1100" i="1" dirty="0">
                <a:solidFill>
                  <a:schemeClr val="tx2"/>
                </a:solidFill>
              </a:rPr>
              <a:t>will not be assessed</a:t>
            </a:r>
            <a:r>
              <a:rPr lang="el-GR" sz="1100" i="1" dirty="0">
                <a:solidFill>
                  <a:schemeClr val="tx2"/>
                </a:solidFill>
              </a:rPr>
              <a:t>.</a:t>
            </a:r>
            <a:endParaRPr lang="en-US" sz="1100" i="1" dirty="0">
              <a:solidFill>
                <a:schemeClr val="tx2"/>
              </a:solidFill>
            </a:endParaRPr>
          </a:p>
          <a:p>
            <a:pPr marL="0" indent="0">
              <a:buNone/>
            </a:pPr>
            <a:endParaRPr lang="en-US" sz="800" dirty="0">
              <a:solidFill>
                <a:schemeClr val="tx2"/>
              </a:solidFill>
            </a:endParaRPr>
          </a:p>
        </p:txBody>
      </p:sp>
      <p:sp>
        <p:nvSpPr>
          <p:cNvPr id="4" name="TextBox 3">
            <a:extLst>
              <a:ext uri="{FF2B5EF4-FFF2-40B4-BE49-F238E27FC236}">
                <a16:creationId xmlns:a16="http://schemas.microsoft.com/office/drawing/2014/main" id="{2AD867DD-A6F4-FC96-3D0C-9DDAD1907E60}"/>
              </a:ext>
            </a:extLst>
          </p:cNvPr>
          <p:cNvSpPr txBox="1"/>
          <p:nvPr/>
        </p:nvSpPr>
        <p:spPr>
          <a:xfrm>
            <a:off x="5802086" y="130628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6929919"/>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3FAF4FF7-2395-B0D0-2363-5502AABDFAD6}"/>
              </a:ext>
            </a:extLst>
          </p:cNvPr>
          <p:cNvSpPr>
            <a:spLocks noGrp="1"/>
          </p:cNvSpPr>
          <p:nvPr>
            <p:ph type="title"/>
          </p:nvPr>
        </p:nvSpPr>
        <p:spPr>
          <a:xfrm>
            <a:off x="1178564" y="972981"/>
            <a:ext cx="9833548" cy="1325563"/>
          </a:xfrm>
        </p:spPr>
        <p:txBody>
          <a:bodyPr anchor="b">
            <a:normAutofit/>
          </a:bodyPr>
          <a:lstStyle/>
          <a:p>
            <a:pPr algn="ctr"/>
            <a:r>
              <a:rPr lang="en-US" sz="3600" dirty="0">
                <a:solidFill>
                  <a:schemeClr val="tx2"/>
                </a:solidFill>
                <a:latin typeface="Apple Braille" pitchFamily="2" charset="0"/>
              </a:rPr>
              <a:t>Section 1</a:t>
            </a:r>
            <a:br>
              <a:rPr lang="en-US" sz="3600" dirty="0">
                <a:solidFill>
                  <a:schemeClr val="tx2"/>
                </a:solidFill>
                <a:latin typeface="Apple Braille" pitchFamily="2" charset="0"/>
              </a:rPr>
            </a:br>
            <a:r>
              <a:rPr lang="en-US" sz="3600" dirty="0">
                <a:solidFill>
                  <a:schemeClr val="tx2"/>
                </a:solidFill>
                <a:latin typeface="Apple Braille" pitchFamily="2" charset="0"/>
              </a:rPr>
              <a:t>Conversation</a:t>
            </a:r>
            <a:r>
              <a:rPr lang="en-US" sz="3600" dirty="0">
                <a:solidFill>
                  <a:schemeClr val="tx2"/>
                </a:solidFill>
              </a:rPr>
              <a:t>	</a:t>
            </a:r>
          </a:p>
        </p:txBody>
      </p:sp>
      <p:grpSp>
        <p:nvGrpSpPr>
          <p:cNvPr id="25"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26"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54E52F59-B520-4B83-092D-123E57D9EDA2}"/>
              </a:ext>
            </a:extLst>
          </p:cNvPr>
          <p:cNvSpPr>
            <a:spLocks noGrp="1"/>
          </p:cNvSpPr>
          <p:nvPr>
            <p:ph idx="1"/>
          </p:nvPr>
        </p:nvSpPr>
        <p:spPr>
          <a:xfrm>
            <a:off x="1045029" y="2808515"/>
            <a:ext cx="9967745" cy="2978432"/>
          </a:xfrm>
        </p:spPr>
        <p:txBody>
          <a:bodyPr>
            <a:normAutofit/>
          </a:bodyPr>
          <a:lstStyle/>
          <a:p>
            <a:r>
              <a:rPr lang="en-US" sz="1800" u="sng" dirty="0">
                <a:solidFill>
                  <a:schemeClr val="tx2"/>
                </a:solidFill>
              </a:rPr>
              <a:t>This will feel like a general conversation between you and the assessors.  </a:t>
            </a:r>
          </a:p>
          <a:p>
            <a:pPr marL="0" indent="0">
              <a:buNone/>
            </a:pPr>
            <a:endParaRPr lang="en-US" sz="1800" u="sng" dirty="0">
              <a:solidFill>
                <a:schemeClr val="tx2"/>
              </a:solidFill>
            </a:endParaRPr>
          </a:p>
          <a:p>
            <a:pPr marL="0" indent="0">
              <a:buNone/>
            </a:pPr>
            <a:r>
              <a:rPr lang="en-US" sz="1800" dirty="0">
                <a:solidFill>
                  <a:schemeClr val="tx2"/>
                </a:solidFill>
              </a:rPr>
              <a:t>You  will conversate about:</a:t>
            </a:r>
          </a:p>
          <a:p>
            <a:pPr marL="0" indent="0" algn="ctr">
              <a:buNone/>
            </a:pPr>
            <a:r>
              <a:rPr lang="en-US" sz="1800" dirty="0">
                <a:solidFill>
                  <a:schemeClr val="tx2"/>
                </a:solidFill>
              </a:rPr>
              <a:t>Your personal world.</a:t>
            </a:r>
          </a:p>
          <a:p>
            <a:pPr marL="0" indent="0" algn="ctr">
              <a:buNone/>
            </a:pPr>
            <a:r>
              <a:rPr lang="en-US" sz="1800" b="1" i="1" dirty="0">
                <a:solidFill>
                  <a:schemeClr val="tx2"/>
                </a:solidFill>
              </a:rPr>
              <a:t>&amp;</a:t>
            </a:r>
          </a:p>
          <a:p>
            <a:pPr marL="0" indent="0" algn="ctr">
              <a:buNone/>
            </a:pPr>
            <a:r>
              <a:rPr lang="en-US" sz="1800" dirty="0">
                <a:solidFill>
                  <a:schemeClr val="tx2"/>
                </a:solidFill>
              </a:rPr>
              <a:t>Your interaction with the Greek language and culture. </a:t>
            </a:r>
          </a:p>
          <a:p>
            <a:pPr marL="0" indent="0">
              <a:buNone/>
            </a:pPr>
            <a:endParaRPr lang="en-US" sz="1000" dirty="0">
              <a:solidFill>
                <a:schemeClr val="tx2"/>
              </a:solidFill>
            </a:endParaRPr>
          </a:p>
          <a:p>
            <a:pPr marL="0" indent="0">
              <a:buNone/>
            </a:pPr>
            <a:r>
              <a:rPr lang="en-US" sz="1000" i="1" dirty="0">
                <a:solidFill>
                  <a:schemeClr val="tx2"/>
                </a:solidFill>
              </a:rPr>
              <a:t>Section 1 is  worth 20 marks . </a:t>
            </a:r>
          </a:p>
          <a:p>
            <a:pPr marL="0" indent="0">
              <a:buNone/>
            </a:pPr>
            <a:endParaRPr lang="en-US" sz="700" dirty="0">
              <a:solidFill>
                <a:schemeClr val="tx2"/>
              </a:solidFill>
            </a:endParaRPr>
          </a:p>
          <a:p>
            <a:pPr marL="0" indent="0">
              <a:buNone/>
            </a:pPr>
            <a:endParaRPr lang="en-US" sz="700" dirty="0">
              <a:solidFill>
                <a:schemeClr val="tx2"/>
              </a:solidFill>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376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2" name="Group 31">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33" name="Freeform: Shape 32">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B953AA4-EDDC-F9D1-66ED-F23F8A8E54F9}"/>
              </a:ext>
            </a:extLst>
          </p:cNvPr>
          <p:cNvSpPr>
            <a:spLocks noGrp="1"/>
          </p:cNvSpPr>
          <p:nvPr>
            <p:ph type="title"/>
          </p:nvPr>
        </p:nvSpPr>
        <p:spPr>
          <a:xfrm>
            <a:off x="697096" y="2440095"/>
            <a:ext cx="3659777" cy="2820908"/>
          </a:xfrm>
        </p:spPr>
        <p:txBody>
          <a:bodyPr>
            <a:normAutofit fontScale="90000"/>
          </a:bodyPr>
          <a:lstStyle/>
          <a:p>
            <a:r>
              <a:rPr lang="en-US" sz="4000" dirty="0">
                <a:solidFill>
                  <a:schemeClr val="tx2"/>
                </a:solidFill>
                <a:latin typeface="Apple Braille" pitchFamily="2" charset="0"/>
              </a:rPr>
              <a:t>Conversation</a:t>
            </a:r>
            <a:br>
              <a:rPr lang="en-US" sz="4000" dirty="0">
                <a:solidFill>
                  <a:schemeClr val="tx2"/>
                </a:solidFill>
                <a:latin typeface="Apple Braille" pitchFamily="2" charset="0"/>
              </a:rPr>
            </a:br>
            <a:br>
              <a:rPr lang="en-US" sz="4000" dirty="0">
                <a:solidFill>
                  <a:schemeClr val="tx2"/>
                </a:solidFill>
                <a:latin typeface="Apple Braille" pitchFamily="2" charset="0"/>
              </a:rPr>
            </a:br>
            <a:r>
              <a:rPr lang="en-US" sz="2200" dirty="0">
                <a:solidFill>
                  <a:schemeClr val="tx2"/>
                </a:solidFill>
              </a:rPr>
              <a:t>Try to include interesting information about specific aspects of yourself.</a:t>
            </a:r>
            <a:br>
              <a:rPr lang="en-US" sz="2200" dirty="0">
                <a:solidFill>
                  <a:schemeClr val="tx2"/>
                </a:solidFill>
              </a:rPr>
            </a:br>
            <a:br>
              <a:rPr lang="en-US" sz="2200" dirty="0">
                <a:solidFill>
                  <a:schemeClr val="tx2"/>
                </a:solidFill>
              </a:rPr>
            </a:br>
            <a:r>
              <a:rPr lang="en-US" sz="2200" dirty="0">
                <a:solidFill>
                  <a:schemeClr val="tx2"/>
                </a:solidFill>
              </a:rPr>
              <a:t>It is beneficial to practice this section and gather useful phrases for conversation. </a:t>
            </a:r>
            <a:br>
              <a:rPr lang="en-US" sz="4000" dirty="0">
                <a:solidFill>
                  <a:schemeClr val="tx2"/>
                </a:solidFill>
              </a:rPr>
            </a:br>
            <a:r>
              <a:rPr lang="en-US" sz="4000" dirty="0">
                <a:solidFill>
                  <a:schemeClr val="tx2"/>
                </a:solidFill>
              </a:rPr>
              <a:t> 	</a:t>
            </a:r>
          </a:p>
        </p:txBody>
      </p:sp>
      <p:graphicFrame>
        <p:nvGraphicFramePr>
          <p:cNvPr id="24" name="Content Placeholder 2">
            <a:extLst>
              <a:ext uri="{FF2B5EF4-FFF2-40B4-BE49-F238E27FC236}">
                <a16:creationId xmlns:a16="http://schemas.microsoft.com/office/drawing/2014/main" id="{D64A5BBF-53BF-CA0A-3F22-7E83B24A3ADB}"/>
              </a:ext>
            </a:extLst>
          </p:cNvPr>
          <p:cNvGraphicFramePr>
            <a:graphicFrameLocks noGrp="1"/>
          </p:cNvGraphicFramePr>
          <p:nvPr>
            <p:ph idx="1"/>
            <p:extLst>
              <p:ext uri="{D42A27DB-BD31-4B8C-83A1-F6EECF244321}">
                <p14:modId xmlns:p14="http://schemas.microsoft.com/office/powerpoint/2010/main" val="1198501109"/>
              </p:ext>
            </p:extLst>
          </p:nvPr>
        </p:nvGraphicFramePr>
        <p:xfrm>
          <a:off x="4975412" y="467561"/>
          <a:ext cx="6408868" cy="5435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3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DD51-1F34-C85D-FC8A-E6037EAE3FEF}"/>
              </a:ext>
            </a:extLst>
          </p:cNvPr>
          <p:cNvSpPr>
            <a:spLocks noGrp="1"/>
          </p:cNvSpPr>
          <p:nvPr>
            <p:ph type="title"/>
          </p:nvPr>
        </p:nvSpPr>
        <p:spPr/>
        <p:txBody>
          <a:bodyPr/>
          <a:lstStyle/>
          <a:p>
            <a:r>
              <a:rPr lang="en-US" dirty="0">
                <a:solidFill>
                  <a:schemeClr val="tx2"/>
                </a:solidFill>
                <a:latin typeface="Apple Braille" pitchFamily="2" charset="0"/>
              </a:rPr>
              <a:t>Preparation</a:t>
            </a:r>
          </a:p>
        </p:txBody>
      </p:sp>
      <p:graphicFrame>
        <p:nvGraphicFramePr>
          <p:cNvPr id="5" name="Content Placeholder 2">
            <a:extLst>
              <a:ext uri="{FF2B5EF4-FFF2-40B4-BE49-F238E27FC236}">
                <a16:creationId xmlns:a16="http://schemas.microsoft.com/office/drawing/2014/main" id="{F2FEE82D-54C7-7FE1-EDC1-CD2E256F16AD}"/>
              </a:ext>
            </a:extLst>
          </p:cNvPr>
          <p:cNvGraphicFramePr>
            <a:graphicFrameLocks noGrp="1"/>
          </p:cNvGraphicFramePr>
          <p:nvPr>
            <p:ph idx="1"/>
            <p:extLst>
              <p:ext uri="{D42A27DB-BD31-4B8C-83A1-F6EECF244321}">
                <p14:modId xmlns:p14="http://schemas.microsoft.com/office/powerpoint/2010/main" val="766992611"/>
              </p:ext>
            </p:extLst>
          </p:nvPr>
        </p:nvGraphicFramePr>
        <p:xfrm>
          <a:off x="295835" y="1825625"/>
          <a:ext cx="1157791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92EAD320-E377-6784-18E1-460124015F8A}"/>
              </a:ext>
            </a:extLst>
          </p:cNvPr>
          <p:cNvSpPr txBox="1"/>
          <p:nvPr/>
        </p:nvSpPr>
        <p:spPr>
          <a:xfrm>
            <a:off x="838200" y="1740835"/>
            <a:ext cx="9278470" cy="372876"/>
          </a:xfrm>
          <a:prstGeom prst="rect">
            <a:avLst/>
          </a:prstGeom>
          <a:noFill/>
        </p:spPr>
        <p:txBody>
          <a:bodyPr wrap="square" rtlCol="0">
            <a:spAutoFit/>
          </a:bodyPr>
          <a:lstStyle/>
          <a:p>
            <a:r>
              <a:rPr lang="en-US" i="1" dirty="0">
                <a:solidFill>
                  <a:schemeClr val="tx2"/>
                </a:solidFill>
              </a:rPr>
              <a:t>Ideas that may help you prepare for this section are:</a:t>
            </a:r>
          </a:p>
        </p:txBody>
      </p:sp>
    </p:spTree>
    <p:extLst>
      <p:ext uri="{BB962C8B-B14F-4D97-AF65-F5344CB8AC3E}">
        <p14:creationId xmlns:p14="http://schemas.microsoft.com/office/powerpoint/2010/main" val="2674977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1677</Words>
  <Application>Microsoft Office PowerPoint</Application>
  <PresentationFormat>Widescreen</PresentationFormat>
  <Paragraphs>180</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Apple Braille</vt:lpstr>
      <vt:lpstr>Arial</vt:lpstr>
      <vt:lpstr>Calibri</vt:lpstr>
      <vt:lpstr>Calibri Light</vt:lpstr>
      <vt:lpstr>SymbolMT</vt:lpstr>
      <vt:lpstr>System Font Regular</vt:lpstr>
      <vt:lpstr>Office Theme</vt:lpstr>
      <vt:lpstr>VCE GREEK ORAL LANGUAGE EXAM </vt:lpstr>
      <vt:lpstr>TIPS</vt:lpstr>
      <vt:lpstr>FACTS </vt:lpstr>
      <vt:lpstr>Oral examination  </vt:lpstr>
      <vt:lpstr>Two sections  </vt:lpstr>
      <vt:lpstr>How it will begin</vt:lpstr>
      <vt:lpstr>Section 1 Conversation </vt:lpstr>
      <vt:lpstr>Conversation  Try to include interesting information about specific aspects of yourself.  It is beneficial to practice this section and gather useful phrases for conversation.    </vt:lpstr>
      <vt:lpstr>Preparation</vt:lpstr>
      <vt:lpstr>Preparation</vt:lpstr>
      <vt:lpstr>Section 1 – Criteria </vt:lpstr>
      <vt:lpstr>PowerPoint Presentation</vt:lpstr>
      <vt:lpstr>PowerPoint Presentation</vt:lpstr>
      <vt:lpstr>Section 2   Discussion </vt:lpstr>
      <vt:lpstr>Section 2 Discussion </vt:lpstr>
      <vt:lpstr>Preparation</vt:lpstr>
      <vt:lpstr>Visual material</vt:lpstr>
      <vt:lpstr>Image </vt:lpstr>
      <vt:lpstr>Preparation   This is food for thought which can help you then generate answers strategically. </vt:lpstr>
      <vt:lpstr>How it may begin</vt:lpstr>
      <vt:lpstr>Section 2 - Criteria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VCE GREEK ORAL LANGUAGE EXAM </dc:title>
  <dc:creator>DESPINA SARANDIS</dc:creator>
  <cp:lastModifiedBy>Irene Kodoudakis</cp:lastModifiedBy>
  <cp:revision>3</cp:revision>
  <dcterms:created xsi:type="dcterms:W3CDTF">2023-06-28T04:30:26Z</dcterms:created>
  <dcterms:modified xsi:type="dcterms:W3CDTF">2023-07-05T00:19:13Z</dcterms:modified>
</cp:coreProperties>
</file>