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1"/>
  </p:notesMasterIdLst>
  <p:sldIdLst>
    <p:sldId id="256" r:id="rId2"/>
    <p:sldId id="260" r:id="rId3"/>
    <p:sldId id="264" r:id="rId4"/>
    <p:sldId id="263" r:id="rId5"/>
    <p:sldId id="265" r:id="rId6"/>
    <p:sldId id="267" r:id="rId7"/>
    <p:sldId id="266" r:id="rId8"/>
    <p:sldId id="268" r:id="rId9"/>
    <p:sldId id="270" r:id="rId10"/>
    <p:sldId id="269" r:id="rId11"/>
    <p:sldId id="271" r:id="rId12"/>
    <p:sldId id="272" r:id="rId13"/>
    <p:sldId id="273" r:id="rId14"/>
    <p:sldId id="274" r:id="rId15"/>
    <p:sldId id="277" r:id="rId16"/>
    <p:sldId id="294" r:id="rId17"/>
    <p:sldId id="295" r:id="rId18"/>
    <p:sldId id="297" r:id="rId19"/>
    <p:sldId id="287" r:id="rId20"/>
    <p:sldId id="279" r:id="rId21"/>
    <p:sldId id="289" r:id="rId22"/>
    <p:sldId id="282" r:id="rId23"/>
    <p:sldId id="285" r:id="rId24"/>
    <p:sldId id="278" r:id="rId25"/>
    <p:sldId id="288" r:id="rId26"/>
    <p:sldId id="293" r:id="rId27"/>
    <p:sldId id="291" r:id="rId28"/>
    <p:sldId id="284" r:id="rId29"/>
    <p:sldId id="298" r:id="rId3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B7937-02D2-46D8-9AC0-C28993321832}" v="797" dt="2023-07-19T05:49:32.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913" autoAdjust="0"/>
    <p:restoredTop sz="94660"/>
  </p:normalViewPr>
  <p:slideViewPr>
    <p:cSldViewPr snapToGrid="0">
      <p:cViewPr varScale="1">
        <p:scale>
          <a:sx n="84" d="100"/>
          <a:sy n="84" d="100"/>
        </p:scale>
        <p:origin x="51" y="171"/>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911" y="-19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odoudakis" userId="90717a3f-eb38-4ab0-a6c8-ac5ddb57929d" providerId="ADAL" clId="{0E4B7937-02D2-46D8-9AC0-C28993321832}"/>
    <pc:docChg chg="undo redo custSel addSld delSld modSld sldOrd">
      <pc:chgData name="Irene Kodoudakis" userId="90717a3f-eb38-4ab0-a6c8-ac5ddb57929d" providerId="ADAL" clId="{0E4B7937-02D2-46D8-9AC0-C28993321832}" dt="2023-07-19T05:59:57.368" v="8295" actId="13926"/>
      <pc:docMkLst>
        <pc:docMk/>
      </pc:docMkLst>
      <pc:sldChg chg="addSp delSp modSp mod setBg setClrOvrMap delDesignElem">
        <pc:chgData name="Irene Kodoudakis" userId="90717a3f-eb38-4ab0-a6c8-ac5ddb57929d" providerId="ADAL" clId="{0E4B7937-02D2-46D8-9AC0-C28993321832}" dt="2023-07-18T22:54:17.744" v="5380"/>
        <pc:sldMkLst>
          <pc:docMk/>
          <pc:sldMk cId="86678531" sldId="256"/>
        </pc:sldMkLst>
        <pc:spChg chg="mod">
          <ac:chgData name="Irene Kodoudakis" userId="90717a3f-eb38-4ab0-a6c8-ac5ddb57929d" providerId="ADAL" clId="{0E4B7937-02D2-46D8-9AC0-C28993321832}" dt="2023-07-18T22:54:17.744" v="5380"/>
          <ac:spMkLst>
            <pc:docMk/>
            <pc:sldMk cId="86678531" sldId="256"/>
            <ac:spMk id="2" creationId="{4A612293-ACE2-81EC-9A42-AC05222B83B7}"/>
          </ac:spMkLst>
        </pc:spChg>
        <pc:spChg chg="mod">
          <ac:chgData name="Irene Kodoudakis" userId="90717a3f-eb38-4ab0-a6c8-ac5ddb57929d" providerId="ADAL" clId="{0E4B7937-02D2-46D8-9AC0-C28993321832}" dt="2023-07-18T22:54:17.744" v="5380"/>
          <ac:spMkLst>
            <pc:docMk/>
            <pc:sldMk cId="86678531" sldId="256"/>
            <ac:spMk id="3" creationId="{8F5021FB-6793-AF5B-BDC2-9A304AF826AF}"/>
          </ac:spMkLst>
        </pc:spChg>
        <pc:spChg chg="add del">
          <ac:chgData name="Irene Kodoudakis" userId="90717a3f-eb38-4ab0-a6c8-ac5ddb57929d" providerId="ADAL" clId="{0E4B7937-02D2-46D8-9AC0-C28993321832}" dt="2023-07-18T22:54:17.744" v="5380"/>
          <ac:spMkLst>
            <pc:docMk/>
            <pc:sldMk cId="86678531" sldId="256"/>
            <ac:spMk id="9" creationId="{C885E190-58DD-42DD-A4A8-401E15C92A52}"/>
          </ac:spMkLst>
        </pc:spChg>
        <pc:spChg chg="del">
          <ac:chgData name="Irene Kodoudakis" userId="90717a3f-eb38-4ab0-a6c8-ac5ddb57929d" providerId="ADAL" clId="{0E4B7937-02D2-46D8-9AC0-C28993321832}" dt="2023-07-18T22:51:26.810" v="5327" actId="26606"/>
          <ac:spMkLst>
            <pc:docMk/>
            <pc:sldMk cId="86678531" sldId="256"/>
            <ac:spMk id="20" creationId="{0671A8AE-40A1-4631-A6B8-581AFF065482}"/>
          </ac:spMkLst>
        </pc:spChg>
        <pc:spChg chg="del">
          <ac:chgData name="Irene Kodoudakis" userId="90717a3f-eb38-4ab0-a6c8-ac5ddb57929d" providerId="ADAL" clId="{0E4B7937-02D2-46D8-9AC0-C28993321832}" dt="2023-07-18T22:51:26.810" v="5327" actId="26606"/>
          <ac:spMkLst>
            <pc:docMk/>
            <pc:sldMk cId="86678531" sldId="256"/>
            <ac:spMk id="22" creationId="{A44CD100-6267-4E62-AA64-2182A3A6A1C0}"/>
          </ac:spMkLst>
        </pc:spChg>
        <pc:spChg chg="del">
          <ac:chgData name="Irene Kodoudakis" userId="90717a3f-eb38-4ab0-a6c8-ac5ddb57929d" providerId="ADAL" clId="{0E4B7937-02D2-46D8-9AC0-C28993321832}" dt="2023-07-18T22:51:26.810" v="5327" actId="26606"/>
          <ac:spMkLst>
            <pc:docMk/>
            <pc:sldMk cId="86678531" sldId="256"/>
            <ac:spMk id="24" creationId="{AF2F604E-43BE-4DC3-B983-E071523364F8}"/>
          </ac:spMkLst>
        </pc:spChg>
        <pc:spChg chg="del">
          <ac:chgData name="Irene Kodoudakis" userId="90717a3f-eb38-4ab0-a6c8-ac5ddb57929d" providerId="ADAL" clId="{0E4B7937-02D2-46D8-9AC0-C28993321832}" dt="2023-07-18T22:51:26.810" v="5327" actId="26606"/>
          <ac:spMkLst>
            <pc:docMk/>
            <pc:sldMk cId="86678531" sldId="256"/>
            <ac:spMk id="26" creationId="{08C9B587-E65E-4B52-B37C-ABEBB6E87928}"/>
          </ac:spMkLst>
        </pc:spChg>
        <pc:spChg chg="add del">
          <ac:chgData name="Irene Kodoudakis" userId="90717a3f-eb38-4ab0-a6c8-ac5ddb57929d" providerId="ADAL" clId="{0E4B7937-02D2-46D8-9AC0-C28993321832}" dt="2023-07-18T22:51:51.217" v="5344"/>
          <ac:spMkLst>
            <pc:docMk/>
            <pc:sldMk cId="86678531" sldId="256"/>
            <ac:spMk id="31" creationId="{E91DC736-0EF8-4F87-9146-EBF1D2EE4D3D}"/>
          </ac:spMkLst>
        </pc:spChg>
        <pc:spChg chg="add del">
          <ac:chgData name="Irene Kodoudakis" userId="90717a3f-eb38-4ab0-a6c8-ac5ddb57929d" providerId="ADAL" clId="{0E4B7937-02D2-46D8-9AC0-C28993321832}" dt="2023-07-18T22:51:51.217" v="5344"/>
          <ac:spMkLst>
            <pc:docMk/>
            <pc:sldMk cId="86678531" sldId="256"/>
            <ac:spMk id="33" creationId="{097CD68E-23E3-4007-8847-CD0944C4F7BE}"/>
          </ac:spMkLst>
        </pc:spChg>
        <pc:spChg chg="add del">
          <ac:chgData name="Irene Kodoudakis" userId="90717a3f-eb38-4ab0-a6c8-ac5ddb57929d" providerId="ADAL" clId="{0E4B7937-02D2-46D8-9AC0-C28993321832}" dt="2023-07-18T22:51:51.217" v="5344"/>
          <ac:spMkLst>
            <pc:docMk/>
            <pc:sldMk cId="86678531" sldId="256"/>
            <ac:spMk id="35" creationId="{AF2F604E-43BE-4DC3-B983-E071523364F8}"/>
          </ac:spMkLst>
        </pc:spChg>
        <pc:spChg chg="add del">
          <ac:chgData name="Irene Kodoudakis" userId="90717a3f-eb38-4ab0-a6c8-ac5ddb57929d" providerId="ADAL" clId="{0E4B7937-02D2-46D8-9AC0-C28993321832}" dt="2023-07-18T22:51:51.217" v="5344"/>
          <ac:spMkLst>
            <pc:docMk/>
            <pc:sldMk cId="86678531" sldId="256"/>
            <ac:spMk id="37" creationId="{08C9B587-E65E-4B52-B37C-ABEBB6E87928}"/>
          </ac:spMkLst>
        </pc:spChg>
        <pc:picChg chg="mod">
          <ac:chgData name="Irene Kodoudakis" userId="90717a3f-eb38-4ab0-a6c8-ac5ddb57929d" providerId="ADAL" clId="{0E4B7937-02D2-46D8-9AC0-C28993321832}" dt="2023-07-18T22:54:11.220" v="5378" actId="26606"/>
          <ac:picMkLst>
            <pc:docMk/>
            <pc:sldMk cId="86678531" sldId="256"/>
            <ac:picMk id="4" creationId="{B8DE15B3-971D-B3A9-381A-7074107B9220}"/>
          </ac:picMkLst>
        </pc:picChg>
      </pc:sldChg>
      <pc:sldChg chg="modSp mod">
        <pc:chgData name="Irene Kodoudakis" userId="90717a3f-eb38-4ab0-a6c8-ac5ddb57929d" providerId="ADAL" clId="{0E4B7937-02D2-46D8-9AC0-C28993321832}" dt="2023-07-18T23:01:53.484" v="5425" actId="2711"/>
        <pc:sldMkLst>
          <pc:docMk/>
          <pc:sldMk cId="4276623144" sldId="260"/>
        </pc:sldMkLst>
        <pc:spChg chg="mod">
          <ac:chgData name="Irene Kodoudakis" userId="90717a3f-eb38-4ab0-a6c8-ac5ddb57929d" providerId="ADAL" clId="{0E4B7937-02D2-46D8-9AC0-C28993321832}" dt="2023-07-18T23:01:53.484" v="5425" actId="2711"/>
          <ac:spMkLst>
            <pc:docMk/>
            <pc:sldMk cId="4276623144" sldId="260"/>
            <ac:spMk id="2" creationId="{C218C1CF-5EDE-93D4-3402-4CC2885617A3}"/>
          </ac:spMkLst>
        </pc:spChg>
        <pc:spChg chg="mod">
          <ac:chgData name="Irene Kodoudakis" userId="90717a3f-eb38-4ab0-a6c8-ac5ddb57929d" providerId="ADAL" clId="{0E4B7937-02D2-46D8-9AC0-C28993321832}" dt="2023-07-18T22:58:30.985" v="5417" actId="1076"/>
          <ac:spMkLst>
            <pc:docMk/>
            <pc:sldMk cId="4276623144" sldId="260"/>
            <ac:spMk id="3" creationId="{9FBA2FED-63DD-40DE-C62A-17E8D673FF69}"/>
          </ac:spMkLst>
        </pc:spChg>
        <pc:spChg chg="mod">
          <ac:chgData name="Irene Kodoudakis" userId="90717a3f-eb38-4ab0-a6c8-ac5ddb57929d" providerId="ADAL" clId="{0E4B7937-02D2-46D8-9AC0-C28993321832}" dt="2023-07-18T22:54:17.744" v="5380"/>
          <ac:spMkLst>
            <pc:docMk/>
            <pc:sldMk cId="4276623144" sldId="260"/>
            <ac:spMk id="4" creationId="{C347A6D0-07D5-8764-1AF3-889F9FC7E585}"/>
          </ac:spMkLst>
        </pc:spChg>
        <pc:spChg chg="mod">
          <ac:chgData name="Irene Kodoudakis" userId="90717a3f-eb38-4ab0-a6c8-ac5ddb57929d" providerId="ADAL" clId="{0E4B7937-02D2-46D8-9AC0-C28993321832}" dt="2023-07-18T23:01:45.787" v="5424" actId="2711"/>
          <ac:spMkLst>
            <pc:docMk/>
            <pc:sldMk cId="4276623144" sldId="260"/>
            <ac:spMk id="6" creationId="{449EEC80-3033-4712-DFDB-13F50A5F4CA0}"/>
          </ac:spMkLst>
        </pc:spChg>
      </pc:sldChg>
      <pc:sldChg chg="delSp modSp mod delDesignElem">
        <pc:chgData name="Irene Kodoudakis" userId="90717a3f-eb38-4ab0-a6c8-ac5ddb57929d" providerId="ADAL" clId="{0E4B7937-02D2-46D8-9AC0-C28993321832}" dt="2023-07-18T22:59:17.553" v="5422" actId="14100"/>
        <pc:sldMkLst>
          <pc:docMk/>
          <pc:sldMk cId="1106951247" sldId="263"/>
        </pc:sldMkLst>
        <pc:spChg chg="mod">
          <ac:chgData name="Irene Kodoudakis" userId="90717a3f-eb38-4ab0-a6c8-ac5ddb57929d" providerId="ADAL" clId="{0E4B7937-02D2-46D8-9AC0-C28993321832}" dt="2023-07-18T22:59:17.553" v="5422" actId="14100"/>
          <ac:spMkLst>
            <pc:docMk/>
            <pc:sldMk cId="1106951247" sldId="263"/>
            <ac:spMk id="2" creationId="{C2EAA0BA-CF31-41EE-6120-124A8409164E}"/>
          </ac:spMkLst>
        </pc:spChg>
        <pc:spChg chg="mod">
          <ac:chgData name="Irene Kodoudakis" userId="90717a3f-eb38-4ab0-a6c8-ac5ddb57929d" providerId="ADAL" clId="{0E4B7937-02D2-46D8-9AC0-C28993321832}" dt="2023-07-18T22:59:04.682" v="5419" actId="2711"/>
          <ac:spMkLst>
            <pc:docMk/>
            <pc:sldMk cId="1106951247" sldId="263"/>
            <ac:spMk id="3" creationId="{207D2712-776F-A60C-0536-AA8B96799085}"/>
          </ac:spMkLst>
        </pc:spChg>
        <pc:spChg chg="del">
          <ac:chgData name="Irene Kodoudakis" userId="90717a3f-eb38-4ab0-a6c8-ac5ddb57929d" providerId="ADAL" clId="{0E4B7937-02D2-46D8-9AC0-C28993321832}" dt="2023-07-18T22:51:51.217" v="5344"/>
          <ac:spMkLst>
            <pc:docMk/>
            <pc:sldMk cId="1106951247" sldId="263"/>
            <ac:spMk id="10" creationId="{0B9EE3F3-89B7-43C3-8651-C4C96830993D}"/>
          </ac:spMkLst>
        </pc:spChg>
        <pc:spChg chg="del">
          <ac:chgData name="Irene Kodoudakis" userId="90717a3f-eb38-4ab0-a6c8-ac5ddb57929d" providerId="ADAL" clId="{0E4B7937-02D2-46D8-9AC0-C28993321832}" dt="2023-07-18T22:51:51.217" v="5344"/>
          <ac:spMkLst>
            <pc:docMk/>
            <pc:sldMk cId="1106951247" sldId="263"/>
            <ac:spMk id="12" creationId="{33AE4636-AEEC-45D6-84D4-7AC2DA48ECF8}"/>
          </ac:spMkLst>
        </pc:spChg>
        <pc:spChg chg="del">
          <ac:chgData name="Irene Kodoudakis" userId="90717a3f-eb38-4ab0-a6c8-ac5ddb57929d" providerId="ADAL" clId="{0E4B7937-02D2-46D8-9AC0-C28993321832}" dt="2023-07-18T22:51:51.217" v="5344"/>
          <ac:spMkLst>
            <pc:docMk/>
            <pc:sldMk cId="1106951247" sldId="263"/>
            <ac:spMk id="14" creationId="{8D9CE0F4-2EB2-4F1F-8AAC-DB3571D9FE10}"/>
          </ac:spMkLst>
        </pc:spChg>
      </pc:sldChg>
      <pc:sldChg chg="delSp modSp mod delDesignElem">
        <pc:chgData name="Irene Kodoudakis" userId="90717a3f-eb38-4ab0-a6c8-ac5ddb57929d" providerId="ADAL" clId="{0E4B7937-02D2-46D8-9AC0-C28993321832}" dt="2023-07-18T23:01:23.198" v="5423" actId="2711"/>
        <pc:sldMkLst>
          <pc:docMk/>
          <pc:sldMk cId="239255039" sldId="264"/>
        </pc:sldMkLst>
        <pc:spChg chg="mod">
          <ac:chgData name="Irene Kodoudakis" userId="90717a3f-eb38-4ab0-a6c8-ac5ddb57929d" providerId="ADAL" clId="{0E4B7937-02D2-46D8-9AC0-C28993321832}" dt="2023-07-18T23:01:23.198" v="5423" actId="2711"/>
          <ac:spMkLst>
            <pc:docMk/>
            <pc:sldMk cId="239255039" sldId="264"/>
            <ac:spMk id="2" creationId="{8F928C5D-DEB6-2C30-62C6-6F02281860B0}"/>
          </ac:spMkLst>
        </pc:spChg>
        <pc:spChg chg="del">
          <ac:chgData name="Irene Kodoudakis" userId="90717a3f-eb38-4ab0-a6c8-ac5ddb57929d" providerId="ADAL" clId="{0E4B7937-02D2-46D8-9AC0-C28993321832}" dt="2023-07-18T22:51:51.217" v="5344"/>
          <ac:spMkLst>
            <pc:docMk/>
            <pc:sldMk cId="239255039" sldId="264"/>
            <ac:spMk id="17" creationId="{0B9EE3F3-89B7-43C3-8651-C4C96830993D}"/>
          </ac:spMkLst>
        </pc:spChg>
        <pc:spChg chg="del">
          <ac:chgData name="Irene Kodoudakis" userId="90717a3f-eb38-4ab0-a6c8-ac5ddb57929d" providerId="ADAL" clId="{0E4B7937-02D2-46D8-9AC0-C28993321832}" dt="2023-07-18T22:51:51.217" v="5344"/>
          <ac:spMkLst>
            <pc:docMk/>
            <pc:sldMk cId="239255039" sldId="264"/>
            <ac:spMk id="18" creationId="{33AE4636-AEEC-45D6-84D4-7AC2DA48ECF8}"/>
          </ac:spMkLst>
        </pc:spChg>
        <pc:spChg chg="del">
          <ac:chgData name="Irene Kodoudakis" userId="90717a3f-eb38-4ab0-a6c8-ac5ddb57929d" providerId="ADAL" clId="{0E4B7937-02D2-46D8-9AC0-C28993321832}" dt="2023-07-18T22:51:51.217" v="5344"/>
          <ac:spMkLst>
            <pc:docMk/>
            <pc:sldMk cId="239255039" sldId="264"/>
            <ac:spMk id="19" creationId="{8D9CE0F4-2EB2-4F1F-8AAC-DB3571D9FE10}"/>
          </ac:spMkLst>
        </pc:spChg>
        <pc:picChg chg="mod">
          <ac:chgData name="Irene Kodoudakis" userId="90717a3f-eb38-4ab0-a6c8-ac5ddb57929d" providerId="ADAL" clId="{0E4B7937-02D2-46D8-9AC0-C28993321832}" dt="2023-07-18T22:58:47.390" v="5418" actId="1076"/>
          <ac:picMkLst>
            <pc:docMk/>
            <pc:sldMk cId="239255039" sldId="264"/>
            <ac:picMk id="4" creationId="{9A0EE256-4C0A-01E5-14CF-3E69C60FD178}"/>
          </ac:picMkLst>
        </pc:picChg>
      </pc:sldChg>
      <pc:sldChg chg="modSp mod">
        <pc:chgData name="Irene Kodoudakis" userId="90717a3f-eb38-4ab0-a6c8-ac5ddb57929d" providerId="ADAL" clId="{0E4B7937-02D2-46D8-9AC0-C28993321832}" dt="2023-07-18T23:02:09.740" v="5427" actId="2711"/>
        <pc:sldMkLst>
          <pc:docMk/>
          <pc:sldMk cId="2854573289" sldId="265"/>
        </pc:sldMkLst>
        <pc:spChg chg="mod">
          <ac:chgData name="Irene Kodoudakis" userId="90717a3f-eb38-4ab0-a6c8-ac5ddb57929d" providerId="ADAL" clId="{0E4B7937-02D2-46D8-9AC0-C28993321832}" dt="2023-07-18T23:02:09.740" v="5427" actId="2711"/>
          <ac:spMkLst>
            <pc:docMk/>
            <pc:sldMk cId="2854573289" sldId="265"/>
            <ac:spMk id="2" creationId="{FC3A3A3E-E45D-61BC-612B-79A9572BC206}"/>
          </ac:spMkLst>
        </pc:spChg>
        <pc:spChg chg="mod">
          <ac:chgData name="Irene Kodoudakis" userId="90717a3f-eb38-4ab0-a6c8-ac5ddb57929d" providerId="ADAL" clId="{0E4B7937-02D2-46D8-9AC0-C28993321832}" dt="2023-07-18T23:02:04.084" v="5426" actId="2711"/>
          <ac:spMkLst>
            <pc:docMk/>
            <pc:sldMk cId="2854573289" sldId="265"/>
            <ac:spMk id="3" creationId="{0CA1DFC2-DA88-AC63-E6B0-6163C88096F8}"/>
          </ac:spMkLst>
        </pc:spChg>
      </pc:sldChg>
      <pc:sldChg chg="addSp delSp modSp mod setBg setClrOvrMap delDesignElem">
        <pc:chgData name="Irene Kodoudakis" userId="90717a3f-eb38-4ab0-a6c8-ac5ddb57929d" providerId="ADAL" clId="{0E4B7937-02D2-46D8-9AC0-C28993321832}" dt="2023-07-18T23:03:17.254" v="5436" actId="2711"/>
        <pc:sldMkLst>
          <pc:docMk/>
          <pc:sldMk cId="393375480" sldId="266"/>
        </pc:sldMkLst>
        <pc:spChg chg="mod">
          <ac:chgData name="Irene Kodoudakis" userId="90717a3f-eb38-4ab0-a6c8-ac5ddb57929d" providerId="ADAL" clId="{0E4B7937-02D2-46D8-9AC0-C28993321832}" dt="2023-07-18T23:03:17.254" v="5436" actId="2711"/>
          <ac:spMkLst>
            <pc:docMk/>
            <pc:sldMk cId="393375480" sldId="266"/>
            <ac:spMk id="2" creationId="{D8445A8F-4593-B480-611D-0D7E36CC84DF}"/>
          </ac:spMkLst>
        </pc:spChg>
        <pc:spChg chg="del">
          <ac:chgData name="Irene Kodoudakis" userId="90717a3f-eb38-4ab0-a6c8-ac5ddb57929d" providerId="ADAL" clId="{0E4B7937-02D2-46D8-9AC0-C28993321832}" dt="2023-07-18T22:51:51.217" v="5344"/>
          <ac:spMkLst>
            <pc:docMk/>
            <pc:sldMk cId="393375480" sldId="266"/>
            <ac:spMk id="14" creationId="{B4CE5841-C184-4A70-A609-5FE4A50783C7}"/>
          </ac:spMkLst>
        </pc:spChg>
        <pc:spChg chg="del">
          <ac:chgData name="Irene Kodoudakis" userId="90717a3f-eb38-4ab0-a6c8-ac5ddb57929d" providerId="ADAL" clId="{0E4B7937-02D2-46D8-9AC0-C28993321832}" dt="2023-07-18T22:51:51.217" v="5344"/>
          <ac:spMkLst>
            <pc:docMk/>
            <pc:sldMk cId="393375480" sldId="266"/>
            <ac:spMk id="15" creationId="{CD1AAA2C-FBBE-42AA-B869-31D524B7653F}"/>
          </ac:spMkLst>
        </pc:spChg>
        <pc:spChg chg="del">
          <ac:chgData name="Irene Kodoudakis" userId="90717a3f-eb38-4ab0-a6c8-ac5ddb57929d" providerId="ADAL" clId="{0E4B7937-02D2-46D8-9AC0-C28993321832}" dt="2023-07-18T22:51:51.217" v="5344"/>
          <ac:spMkLst>
            <pc:docMk/>
            <pc:sldMk cId="393375480" sldId="266"/>
            <ac:spMk id="16" creationId="{5F937BBF-9326-4230-AB1B-F1795E350559}"/>
          </ac:spMkLst>
        </pc:spChg>
        <pc:spChg chg="add">
          <ac:chgData name="Irene Kodoudakis" userId="90717a3f-eb38-4ab0-a6c8-ac5ddb57929d" providerId="ADAL" clId="{0E4B7937-02D2-46D8-9AC0-C28993321832}" dt="2023-07-18T22:54:30.135" v="5389" actId="26606"/>
          <ac:spMkLst>
            <pc:docMk/>
            <pc:sldMk cId="393375480" sldId="266"/>
            <ac:spMk id="20" creationId="{BACC6370-2D7E-4714-9D71-7542949D7D5D}"/>
          </ac:spMkLst>
        </pc:spChg>
        <pc:spChg chg="add">
          <ac:chgData name="Irene Kodoudakis" userId="90717a3f-eb38-4ab0-a6c8-ac5ddb57929d" providerId="ADAL" clId="{0E4B7937-02D2-46D8-9AC0-C28993321832}" dt="2023-07-18T22:54:30.135" v="5389" actId="26606"/>
          <ac:spMkLst>
            <pc:docMk/>
            <pc:sldMk cId="393375480" sldId="266"/>
            <ac:spMk id="21" creationId="{F68B3F68-107C-434F-AA38-110D5EA91B85}"/>
          </ac:spMkLst>
        </pc:spChg>
        <pc:spChg chg="add">
          <ac:chgData name="Irene Kodoudakis" userId="90717a3f-eb38-4ab0-a6c8-ac5ddb57929d" providerId="ADAL" clId="{0E4B7937-02D2-46D8-9AC0-C28993321832}" dt="2023-07-18T22:54:30.135" v="5389" actId="26606"/>
          <ac:spMkLst>
            <pc:docMk/>
            <pc:sldMk cId="393375480" sldId="266"/>
            <ac:spMk id="22" creationId="{AAD0DBB9-1A4B-4391-81D4-CB19F9AB918A}"/>
          </ac:spMkLst>
        </pc:spChg>
        <pc:spChg chg="add del">
          <ac:chgData name="Irene Kodoudakis" userId="90717a3f-eb38-4ab0-a6c8-ac5ddb57929d" providerId="ADAL" clId="{0E4B7937-02D2-46D8-9AC0-C28993321832}" dt="2023-07-18T22:53:43.532" v="5356" actId="26606"/>
          <ac:spMkLst>
            <pc:docMk/>
            <pc:sldMk cId="393375480" sldId="266"/>
            <ac:spMk id="23" creationId="{E98CD42C-2E98-437C-AF0D-ADB770381DBE}"/>
          </ac:spMkLst>
        </pc:spChg>
        <pc:spChg chg="add del">
          <ac:chgData name="Irene Kodoudakis" userId="90717a3f-eb38-4ab0-a6c8-ac5ddb57929d" providerId="ADAL" clId="{0E4B7937-02D2-46D8-9AC0-C28993321832}" dt="2023-07-18T22:53:43.532" v="5356" actId="26606"/>
          <ac:spMkLst>
            <pc:docMk/>
            <pc:sldMk cId="393375480" sldId="266"/>
            <ac:spMk id="25" creationId="{3AA7B5C7-7348-4EFC-BEE4-5AA469D57C32}"/>
          </ac:spMkLst>
        </pc:spChg>
        <pc:spChg chg="add del">
          <ac:chgData name="Irene Kodoudakis" userId="90717a3f-eb38-4ab0-a6c8-ac5ddb57929d" providerId="ADAL" clId="{0E4B7937-02D2-46D8-9AC0-C28993321832}" dt="2023-07-18T22:53:43.532" v="5356" actId="26606"/>
          <ac:spMkLst>
            <pc:docMk/>
            <pc:sldMk cId="393375480" sldId="266"/>
            <ac:spMk id="27" creationId="{A76BBD40-26F7-4779-A7E1-17EADF348860}"/>
          </ac:spMkLst>
        </pc:spChg>
        <pc:spChg chg="add">
          <ac:chgData name="Irene Kodoudakis" userId="90717a3f-eb38-4ab0-a6c8-ac5ddb57929d" providerId="ADAL" clId="{0E4B7937-02D2-46D8-9AC0-C28993321832}" dt="2023-07-18T22:54:30.135" v="5389" actId="26606"/>
          <ac:spMkLst>
            <pc:docMk/>
            <pc:sldMk cId="393375480" sldId="266"/>
            <ac:spMk id="29" creationId="{063BBA22-50EA-4C4D-BE05-F1CE4E63AA56}"/>
          </ac:spMkLst>
        </pc:spChg>
        <pc:spChg chg="add del">
          <ac:chgData name="Irene Kodoudakis" userId="90717a3f-eb38-4ab0-a6c8-ac5ddb57929d" providerId="ADAL" clId="{0E4B7937-02D2-46D8-9AC0-C28993321832}" dt="2023-07-18T22:53:50.389" v="5358"/>
          <ac:spMkLst>
            <pc:docMk/>
            <pc:sldMk cId="393375480" sldId="266"/>
            <ac:spMk id="32" creationId="{E98CD42C-2E98-437C-AF0D-ADB770381DBE}"/>
          </ac:spMkLst>
        </pc:spChg>
        <pc:spChg chg="add del">
          <ac:chgData name="Irene Kodoudakis" userId="90717a3f-eb38-4ab0-a6c8-ac5ddb57929d" providerId="ADAL" clId="{0E4B7937-02D2-46D8-9AC0-C28993321832}" dt="2023-07-18T22:53:50.389" v="5358"/>
          <ac:spMkLst>
            <pc:docMk/>
            <pc:sldMk cId="393375480" sldId="266"/>
            <ac:spMk id="34" creationId="{3AA7B5C7-7348-4EFC-BEE4-5AA469D57C32}"/>
          </ac:spMkLst>
        </pc:spChg>
        <pc:spChg chg="add del">
          <ac:chgData name="Irene Kodoudakis" userId="90717a3f-eb38-4ab0-a6c8-ac5ddb57929d" providerId="ADAL" clId="{0E4B7937-02D2-46D8-9AC0-C28993321832}" dt="2023-07-18T22:53:50.389" v="5358"/>
          <ac:spMkLst>
            <pc:docMk/>
            <pc:sldMk cId="393375480" sldId="266"/>
            <ac:spMk id="36" creationId="{A76BBD40-26F7-4779-A7E1-17EADF348860}"/>
          </ac:spMkLst>
        </pc:spChg>
        <pc:graphicFrameChg chg="mod modGraphic">
          <ac:chgData name="Irene Kodoudakis" userId="90717a3f-eb38-4ab0-a6c8-ac5ddb57929d" providerId="ADAL" clId="{0E4B7937-02D2-46D8-9AC0-C28993321832}" dt="2023-07-18T23:03:10.802" v="5435" actId="2711"/>
          <ac:graphicFrameMkLst>
            <pc:docMk/>
            <pc:sldMk cId="393375480" sldId="266"/>
            <ac:graphicFrameMk id="18" creationId="{CDCEFDD3-94F2-5C8D-4490-33DD5BA40679}"/>
          </ac:graphicFrameMkLst>
        </pc:graphicFrameChg>
      </pc:sldChg>
      <pc:sldChg chg="delSp modSp mod delDesignElem">
        <pc:chgData name="Irene Kodoudakis" userId="90717a3f-eb38-4ab0-a6c8-ac5ddb57929d" providerId="ADAL" clId="{0E4B7937-02D2-46D8-9AC0-C28993321832}" dt="2023-07-18T23:02:26.958" v="5430" actId="14100"/>
        <pc:sldMkLst>
          <pc:docMk/>
          <pc:sldMk cId="2750322513" sldId="267"/>
        </pc:sldMkLst>
        <pc:spChg chg="mod">
          <ac:chgData name="Irene Kodoudakis" userId="90717a3f-eb38-4ab0-a6c8-ac5ddb57929d" providerId="ADAL" clId="{0E4B7937-02D2-46D8-9AC0-C28993321832}" dt="2023-07-18T23:02:26.958" v="5430" actId="14100"/>
          <ac:spMkLst>
            <pc:docMk/>
            <pc:sldMk cId="2750322513" sldId="267"/>
            <ac:spMk id="2" creationId="{319CD7DC-81B6-34DE-0AC9-1B6B5403197E}"/>
          </ac:spMkLst>
        </pc:spChg>
        <pc:spChg chg="mod">
          <ac:chgData name="Irene Kodoudakis" userId="90717a3f-eb38-4ab0-a6c8-ac5ddb57929d" providerId="ADAL" clId="{0E4B7937-02D2-46D8-9AC0-C28993321832}" dt="2023-07-18T23:02:17.877" v="5428" actId="2711"/>
          <ac:spMkLst>
            <pc:docMk/>
            <pc:sldMk cId="2750322513" sldId="267"/>
            <ac:spMk id="119" creationId="{E7B3C65C-2801-BF79-8942-60EAF308BDE4}"/>
          </ac:spMkLst>
        </pc:spChg>
        <pc:spChg chg="del">
          <ac:chgData name="Irene Kodoudakis" userId="90717a3f-eb38-4ab0-a6c8-ac5ddb57929d" providerId="ADAL" clId="{0E4B7937-02D2-46D8-9AC0-C28993321832}" dt="2023-07-18T22:51:51.217" v="5344"/>
          <ac:spMkLst>
            <pc:docMk/>
            <pc:sldMk cId="2750322513" sldId="267"/>
            <ac:spMk id="132" creationId="{2C9A9DA9-7DC8-488B-A882-123947B0F3D9}"/>
          </ac:spMkLst>
        </pc:spChg>
        <pc:spChg chg="del">
          <ac:chgData name="Irene Kodoudakis" userId="90717a3f-eb38-4ab0-a6c8-ac5ddb57929d" providerId="ADAL" clId="{0E4B7937-02D2-46D8-9AC0-C28993321832}" dt="2023-07-18T22:51:51.217" v="5344"/>
          <ac:spMkLst>
            <pc:docMk/>
            <pc:sldMk cId="2750322513" sldId="267"/>
            <ac:spMk id="133" creationId="{57F6BDD4-E066-4008-8011-6CC31AEB4556}"/>
          </ac:spMkLst>
        </pc:spChg>
        <pc:spChg chg="del">
          <ac:chgData name="Irene Kodoudakis" userId="90717a3f-eb38-4ab0-a6c8-ac5ddb57929d" providerId="ADAL" clId="{0E4B7937-02D2-46D8-9AC0-C28993321832}" dt="2023-07-18T22:51:51.217" v="5344"/>
          <ac:spMkLst>
            <pc:docMk/>
            <pc:sldMk cId="2750322513" sldId="267"/>
            <ac:spMk id="134" creationId="{2711A8FB-68FC-45FC-B01E-38F809E2D439}"/>
          </ac:spMkLst>
        </pc:spChg>
        <pc:spChg chg="del">
          <ac:chgData name="Irene Kodoudakis" userId="90717a3f-eb38-4ab0-a6c8-ac5ddb57929d" providerId="ADAL" clId="{0E4B7937-02D2-46D8-9AC0-C28993321832}" dt="2023-07-18T22:51:51.217" v="5344"/>
          <ac:spMkLst>
            <pc:docMk/>
            <pc:sldMk cId="2750322513" sldId="267"/>
            <ac:spMk id="135" creationId="{2A865FE3-5FC9-4049-87CF-30019C46C0F5}"/>
          </ac:spMkLst>
        </pc:spChg>
      </pc:sldChg>
      <pc:sldChg chg="delSp modSp mod delDesignElem">
        <pc:chgData name="Irene Kodoudakis" userId="90717a3f-eb38-4ab0-a6c8-ac5ddb57929d" providerId="ADAL" clId="{0E4B7937-02D2-46D8-9AC0-C28993321832}" dt="2023-07-18T23:03:53.580" v="5441" actId="2711"/>
        <pc:sldMkLst>
          <pc:docMk/>
          <pc:sldMk cId="849954945" sldId="268"/>
        </pc:sldMkLst>
        <pc:spChg chg="mod">
          <ac:chgData name="Irene Kodoudakis" userId="90717a3f-eb38-4ab0-a6c8-ac5ddb57929d" providerId="ADAL" clId="{0E4B7937-02D2-46D8-9AC0-C28993321832}" dt="2023-07-18T23:03:53.580" v="5441" actId="2711"/>
          <ac:spMkLst>
            <pc:docMk/>
            <pc:sldMk cId="849954945" sldId="268"/>
            <ac:spMk id="2" creationId="{17C84DEB-F601-A61A-FDB5-736130200672}"/>
          </ac:spMkLst>
        </pc:spChg>
        <pc:spChg chg="del">
          <ac:chgData name="Irene Kodoudakis" userId="90717a3f-eb38-4ab0-a6c8-ac5ddb57929d" providerId="ADAL" clId="{0E4B7937-02D2-46D8-9AC0-C28993321832}" dt="2023-07-18T22:51:51.217" v="5344"/>
          <ac:spMkLst>
            <pc:docMk/>
            <pc:sldMk cId="849954945" sldId="268"/>
            <ac:spMk id="26" creationId="{AFF8D2E5-2C4E-47B1-930B-6C82B7C31331}"/>
          </ac:spMkLst>
        </pc:spChg>
        <pc:spChg chg="del">
          <ac:chgData name="Irene Kodoudakis" userId="90717a3f-eb38-4ab0-a6c8-ac5ddb57929d" providerId="ADAL" clId="{0E4B7937-02D2-46D8-9AC0-C28993321832}" dt="2023-07-18T22:51:51.217" v="5344"/>
          <ac:spMkLst>
            <pc:docMk/>
            <pc:sldMk cId="849954945" sldId="268"/>
            <ac:spMk id="27" creationId="{801E4ADA-0EA9-4930-846E-3C11E8BED6DD}"/>
          </ac:spMkLst>
        </pc:spChg>
        <pc:spChg chg="del">
          <ac:chgData name="Irene Kodoudakis" userId="90717a3f-eb38-4ab0-a6c8-ac5ddb57929d" providerId="ADAL" clId="{0E4B7937-02D2-46D8-9AC0-C28993321832}" dt="2023-07-18T22:51:51.217" v="5344"/>
          <ac:spMkLst>
            <pc:docMk/>
            <pc:sldMk cId="849954945" sldId="268"/>
            <ac:spMk id="28" creationId="{FB92FFCE-0C90-454E-AA25-D4EE9A6C39C5}"/>
          </ac:spMkLst>
        </pc:spChg>
        <pc:graphicFrameChg chg="mod">
          <ac:chgData name="Irene Kodoudakis" userId="90717a3f-eb38-4ab0-a6c8-ac5ddb57929d" providerId="ADAL" clId="{0E4B7937-02D2-46D8-9AC0-C28993321832}" dt="2023-07-18T23:03:42.044" v="5440" actId="2711"/>
          <ac:graphicFrameMkLst>
            <pc:docMk/>
            <pc:sldMk cId="849954945" sldId="268"/>
            <ac:graphicFrameMk id="29" creationId="{0089754C-F459-BD93-E819-D7ED0FF4DB35}"/>
          </ac:graphicFrameMkLst>
        </pc:graphicFrameChg>
      </pc:sldChg>
      <pc:sldChg chg="modSp mod">
        <pc:chgData name="Irene Kodoudakis" userId="90717a3f-eb38-4ab0-a6c8-ac5ddb57929d" providerId="ADAL" clId="{0E4B7937-02D2-46D8-9AC0-C28993321832}" dt="2023-07-18T23:04:42.224" v="5447" actId="255"/>
        <pc:sldMkLst>
          <pc:docMk/>
          <pc:sldMk cId="1941875132" sldId="269"/>
        </pc:sldMkLst>
        <pc:spChg chg="mod">
          <ac:chgData name="Irene Kodoudakis" userId="90717a3f-eb38-4ab0-a6c8-ac5ddb57929d" providerId="ADAL" clId="{0E4B7937-02D2-46D8-9AC0-C28993321832}" dt="2023-07-18T23:04:42.224" v="5447" actId="255"/>
          <ac:spMkLst>
            <pc:docMk/>
            <pc:sldMk cId="1941875132" sldId="269"/>
            <ac:spMk id="2" creationId="{64E97C61-577A-45CE-39ED-E5945C5B771F}"/>
          </ac:spMkLst>
        </pc:spChg>
      </pc:sldChg>
      <pc:sldChg chg="delSp modSp delDesignElem">
        <pc:chgData name="Irene Kodoudakis" userId="90717a3f-eb38-4ab0-a6c8-ac5ddb57929d" providerId="ADAL" clId="{0E4B7937-02D2-46D8-9AC0-C28993321832}" dt="2023-07-18T23:04:19.042" v="5445" actId="2711"/>
        <pc:sldMkLst>
          <pc:docMk/>
          <pc:sldMk cId="968668623" sldId="270"/>
        </pc:sldMkLst>
        <pc:spChg chg="del">
          <ac:chgData name="Irene Kodoudakis" userId="90717a3f-eb38-4ab0-a6c8-ac5ddb57929d" providerId="ADAL" clId="{0E4B7937-02D2-46D8-9AC0-C28993321832}" dt="2023-07-18T22:51:51.217" v="5344"/>
          <ac:spMkLst>
            <pc:docMk/>
            <pc:sldMk cId="968668623" sldId="270"/>
            <ac:spMk id="26" creationId="{AFF8D2E5-2C4E-47B1-930B-6C82B7C31331}"/>
          </ac:spMkLst>
        </pc:spChg>
        <pc:spChg chg="del">
          <ac:chgData name="Irene Kodoudakis" userId="90717a3f-eb38-4ab0-a6c8-ac5ddb57929d" providerId="ADAL" clId="{0E4B7937-02D2-46D8-9AC0-C28993321832}" dt="2023-07-18T22:51:51.217" v="5344"/>
          <ac:spMkLst>
            <pc:docMk/>
            <pc:sldMk cId="968668623" sldId="270"/>
            <ac:spMk id="27" creationId="{801E4ADA-0EA9-4930-846E-3C11E8BED6DD}"/>
          </ac:spMkLst>
        </pc:spChg>
        <pc:spChg chg="del">
          <ac:chgData name="Irene Kodoudakis" userId="90717a3f-eb38-4ab0-a6c8-ac5ddb57929d" providerId="ADAL" clId="{0E4B7937-02D2-46D8-9AC0-C28993321832}" dt="2023-07-18T22:51:51.217" v="5344"/>
          <ac:spMkLst>
            <pc:docMk/>
            <pc:sldMk cId="968668623" sldId="270"/>
            <ac:spMk id="28" creationId="{FB92FFCE-0C90-454E-AA25-D4EE9A6C39C5}"/>
          </ac:spMkLst>
        </pc:spChg>
        <pc:graphicFrameChg chg="mod">
          <ac:chgData name="Irene Kodoudakis" userId="90717a3f-eb38-4ab0-a6c8-ac5ddb57929d" providerId="ADAL" clId="{0E4B7937-02D2-46D8-9AC0-C28993321832}" dt="2023-07-18T23:04:19.042" v="5445" actId="2711"/>
          <ac:graphicFrameMkLst>
            <pc:docMk/>
            <pc:sldMk cId="968668623" sldId="270"/>
            <ac:graphicFrameMk id="29" creationId="{0089754C-F459-BD93-E819-D7ED0FF4DB35}"/>
          </ac:graphicFrameMkLst>
        </pc:graphicFrameChg>
      </pc:sldChg>
      <pc:sldChg chg="delSp modSp mod delDesignElem">
        <pc:chgData name="Irene Kodoudakis" userId="90717a3f-eb38-4ab0-a6c8-ac5ddb57929d" providerId="ADAL" clId="{0E4B7937-02D2-46D8-9AC0-C28993321832}" dt="2023-07-18T23:04:56.723" v="5449" actId="255"/>
        <pc:sldMkLst>
          <pc:docMk/>
          <pc:sldMk cId="1486875086" sldId="271"/>
        </pc:sldMkLst>
        <pc:spChg chg="mod">
          <ac:chgData name="Irene Kodoudakis" userId="90717a3f-eb38-4ab0-a6c8-ac5ddb57929d" providerId="ADAL" clId="{0E4B7937-02D2-46D8-9AC0-C28993321832}" dt="2023-07-18T23:04:56.723" v="5449" actId="255"/>
          <ac:spMkLst>
            <pc:docMk/>
            <pc:sldMk cId="1486875086" sldId="271"/>
            <ac:spMk id="2" creationId="{BB5640E1-C221-7353-857F-3BA298BD768F}"/>
          </ac:spMkLst>
        </pc:spChg>
        <pc:spChg chg="del">
          <ac:chgData name="Irene Kodoudakis" userId="90717a3f-eb38-4ab0-a6c8-ac5ddb57929d" providerId="ADAL" clId="{0E4B7937-02D2-46D8-9AC0-C28993321832}" dt="2023-07-18T22:51:51.217" v="5344"/>
          <ac:spMkLst>
            <pc:docMk/>
            <pc:sldMk cId="1486875086" sldId="271"/>
            <ac:spMk id="22" creationId="{8D06CE56-3881-4ADA-8CEF-D18B02C242A3}"/>
          </ac:spMkLst>
        </pc:spChg>
        <pc:spChg chg="del">
          <ac:chgData name="Irene Kodoudakis" userId="90717a3f-eb38-4ab0-a6c8-ac5ddb57929d" providerId="ADAL" clId="{0E4B7937-02D2-46D8-9AC0-C28993321832}" dt="2023-07-18T22:51:51.217" v="5344"/>
          <ac:spMkLst>
            <pc:docMk/>
            <pc:sldMk cId="1486875086" sldId="271"/>
            <ac:spMk id="32" creationId="{79F3C543-62EC-4433-9C93-A2CD8764E9B4}"/>
          </ac:spMkLst>
        </pc:spChg>
        <pc:spChg chg="del">
          <ac:chgData name="Irene Kodoudakis" userId="90717a3f-eb38-4ab0-a6c8-ac5ddb57929d" providerId="ADAL" clId="{0E4B7937-02D2-46D8-9AC0-C28993321832}" dt="2023-07-18T22:51:51.217" v="5344"/>
          <ac:spMkLst>
            <pc:docMk/>
            <pc:sldMk cId="1486875086" sldId="271"/>
            <ac:spMk id="33" creationId="{68AF5748-FED8-45BA-8631-26D1D10F3246}"/>
          </ac:spMkLst>
        </pc:spChg>
        <pc:spChg chg="del">
          <ac:chgData name="Irene Kodoudakis" userId="90717a3f-eb38-4ab0-a6c8-ac5ddb57929d" providerId="ADAL" clId="{0E4B7937-02D2-46D8-9AC0-C28993321832}" dt="2023-07-18T22:51:51.217" v="5344"/>
          <ac:spMkLst>
            <pc:docMk/>
            <pc:sldMk cId="1486875086" sldId="271"/>
            <ac:spMk id="34" creationId="{AF2F604E-43BE-4DC3-B983-E071523364F8}"/>
          </ac:spMkLst>
        </pc:spChg>
        <pc:spChg chg="del">
          <ac:chgData name="Irene Kodoudakis" userId="90717a3f-eb38-4ab0-a6c8-ac5ddb57929d" providerId="ADAL" clId="{0E4B7937-02D2-46D8-9AC0-C28993321832}" dt="2023-07-18T22:51:51.217" v="5344"/>
          <ac:spMkLst>
            <pc:docMk/>
            <pc:sldMk cId="1486875086" sldId="271"/>
            <ac:spMk id="35" creationId="{08C9B587-E65E-4B52-B37C-ABEBB6E87928}"/>
          </ac:spMkLst>
        </pc:spChg>
      </pc:sldChg>
      <pc:sldChg chg="modSp mod">
        <pc:chgData name="Irene Kodoudakis" userId="90717a3f-eb38-4ab0-a6c8-ac5ddb57929d" providerId="ADAL" clId="{0E4B7937-02D2-46D8-9AC0-C28993321832}" dt="2023-07-18T23:05:44.373" v="5454" actId="2711"/>
        <pc:sldMkLst>
          <pc:docMk/>
          <pc:sldMk cId="1035563567" sldId="272"/>
        </pc:sldMkLst>
        <pc:spChg chg="mod">
          <ac:chgData name="Irene Kodoudakis" userId="90717a3f-eb38-4ab0-a6c8-ac5ddb57929d" providerId="ADAL" clId="{0E4B7937-02D2-46D8-9AC0-C28993321832}" dt="2023-07-18T23:05:21.014" v="5451" actId="255"/>
          <ac:spMkLst>
            <pc:docMk/>
            <pc:sldMk cId="1035563567" sldId="272"/>
            <ac:spMk id="2" creationId="{0E7E5109-809C-E5DD-F0E8-CBB2A12F2535}"/>
          </ac:spMkLst>
        </pc:spChg>
        <pc:graphicFrameChg chg="mod">
          <ac:chgData name="Irene Kodoudakis" userId="90717a3f-eb38-4ab0-a6c8-ac5ddb57929d" providerId="ADAL" clId="{0E4B7937-02D2-46D8-9AC0-C28993321832}" dt="2023-07-18T23:05:44.373" v="5454" actId="2711"/>
          <ac:graphicFrameMkLst>
            <pc:docMk/>
            <pc:sldMk cId="1035563567" sldId="272"/>
            <ac:graphicFrameMk id="5" creationId="{7D258419-DF55-DB02-1D28-1296C59A2526}"/>
          </ac:graphicFrameMkLst>
        </pc:graphicFrameChg>
      </pc:sldChg>
      <pc:sldChg chg="delSp modSp mod delDesignElem">
        <pc:chgData name="Irene Kodoudakis" userId="90717a3f-eb38-4ab0-a6c8-ac5ddb57929d" providerId="ADAL" clId="{0E4B7937-02D2-46D8-9AC0-C28993321832}" dt="2023-07-18T23:06:04.260" v="5456" actId="255"/>
        <pc:sldMkLst>
          <pc:docMk/>
          <pc:sldMk cId="3043846253" sldId="273"/>
        </pc:sldMkLst>
        <pc:spChg chg="mod">
          <ac:chgData name="Irene Kodoudakis" userId="90717a3f-eb38-4ab0-a6c8-ac5ddb57929d" providerId="ADAL" clId="{0E4B7937-02D2-46D8-9AC0-C28993321832}" dt="2023-07-18T23:06:04.260" v="5456" actId="255"/>
          <ac:spMkLst>
            <pc:docMk/>
            <pc:sldMk cId="3043846253" sldId="273"/>
            <ac:spMk id="2" creationId="{F57016C9-C402-9D7C-DF78-355E21E4C544}"/>
          </ac:spMkLst>
        </pc:spChg>
        <pc:spChg chg="del">
          <ac:chgData name="Irene Kodoudakis" userId="90717a3f-eb38-4ab0-a6c8-ac5ddb57929d" providerId="ADAL" clId="{0E4B7937-02D2-46D8-9AC0-C28993321832}" dt="2023-07-18T22:51:51.217" v="5344"/>
          <ac:spMkLst>
            <pc:docMk/>
            <pc:sldMk cId="3043846253" sldId="273"/>
            <ac:spMk id="17" creationId="{726908CC-6AC4-4222-8250-B90B6072E8AC}"/>
          </ac:spMkLst>
        </pc:spChg>
        <pc:spChg chg="del">
          <ac:chgData name="Irene Kodoudakis" userId="90717a3f-eb38-4ab0-a6c8-ac5ddb57929d" providerId="ADAL" clId="{0E4B7937-02D2-46D8-9AC0-C28993321832}" dt="2023-07-18T22:51:51.217" v="5344"/>
          <ac:spMkLst>
            <pc:docMk/>
            <pc:sldMk cId="3043846253" sldId="273"/>
            <ac:spMk id="19" creationId="{F2F606D8-696E-4B76-BB10-43672AA1475A}"/>
          </ac:spMkLst>
        </pc:spChg>
        <pc:spChg chg="del">
          <ac:chgData name="Irene Kodoudakis" userId="90717a3f-eb38-4ab0-a6c8-ac5ddb57929d" providerId="ADAL" clId="{0E4B7937-02D2-46D8-9AC0-C28993321832}" dt="2023-07-18T22:51:51.217" v="5344"/>
          <ac:spMkLst>
            <pc:docMk/>
            <pc:sldMk cId="3043846253" sldId="273"/>
            <ac:spMk id="21" creationId="{3ABF1881-5AFD-48F9-979A-19EE2FE30A33}"/>
          </ac:spMkLst>
        </pc:spChg>
        <pc:picChg chg="mod">
          <ac:chgData name="Irene Kodoudakis" userId="90717a3f-eb38-4ab0-a6c8-ac5ddb57929d" providerId="ADAL" clId="{0E4B7937-02D2-46D8-9AC0-C28993321832}" dt="2023-07-18T22:54:17.744" v="5380"/>
          <ac:picMkLst>
            <pc:docMk/>
            <pc:sldMk cId="3043846253" sldId="273"/>
            <ac:picMk id="11" creationId="{BB99C6AA-DE90-FE4A-A4AB-674975EBA74D}"/>
          </ac:picMkLst>
        </pc:picChg>
      </pc:sldChg>
      <pc:sldChg chg="delSp delDesignElem">
        <pc:chgData name="Irene Kodoudakis" userId="90717a3f-eb38-4ab0-a6c8-ac5ddb57929d" providerId="ADAL" clId="{0E4B7937-02D2-46D8-9AC0-C28993321832}" dt="2023-07-18T22:51:51.217" v="5344"/>
        <pc:sldMkLst>
          <pc:docMk/>
          <pc:sldMk cId="266513227" sldId="274"/>
        </pc:sldMkLst>
        <pc:spChg chg="del">
          <ac:chgData name="Irene Kodoudakis" userId="90717a3f-eb38-4ab0-a6c8-ac5ddb57929d" providerId="ADAL" clId="{0E4B7937-02D2-46D8-9AC0-C28993321832}" dt="2023-07-18T22:51:51.217" v="5344"/>
          <ac:spMkLst>
            <pc:docMk/>
            <pc:sldMk cId="266513227" sldId="274"/>
            <ac:spMk id="12" creationId="{726908CC-6AC4-4222-8250-B90B6072E8AC}"/>
          </ac:spMkLst>
        </pc:spChg>
        <pc:spChg chg="del">
          <ac:chgData name="Irene Kodoudakis" userId="90717a3f-eb38-4ab0-a6c8-ac5ddb57929d" providerId="ADAL" clId="{0E4B7937-02D2-46D8-9AC0-C28993321832}" dt="2023-07-18T22:51:51.217" v="5344"/>
          <ac:spMkLst>
            <pc:docMk/>
            <pc:sldMk cId="266513227" sldId="274"/>
            <ac:spMk id="14" creationId="{F2F606D8-696E-4B76-BB10-43672AA1475A}"/>
          </ac:spMkLst>
        </pc:spChg>
        <pc:spChg chg="del">
          <ac:chgData name="Irene Kodoudakis" userId="90717a3f-eb38-4ab0-a6c8-ac5ddb57929d" providerId="ADAL" clId="{0E4B7937-02D2-46D8-9AC0-C28993321832}" dt="2023-07-18T22:51:51.217" v="5344"/>
          <ac:spMkLst>
            <pc:docMk/>
            <pc:sldMk cId="266513227" sldId="274"/>
            <ac:spMk id="16" creationId="{3ABF1881-5AFD-48F9-979A-19EE2FE30A33}"/>
          </ac:spMkLst>
        </pc:spChg>
      </pc:sldChg>
      <pc:sldChg chg="del ord">
        <pc:chgData name="Irene Kodoudakis" userId="90717a3f-eb38-4ab0-a6c8-ac5ddb57929d" providerId="ADAL" clId="{0E4B7937-02D2-46D8-9AC0-C28993321832}" dt="2023-07-18T00:15:01.272" v="2465" actId="2696"/>
        <pc:sldMkLst>
          <pc:docMk/>
          <pc:sldMk cId="1242459953" sldId="275"/>
        </pc:sldMkLst>
      </pc:sldChg>
      <pc:sldChg chg="addSp delSp modSp mod setClrOvrMap delDesignElem">
        <pc:chgData name="Irene Kodoudakis" userId="90717a3f-eb38-4ab0-a6c8-ac5ddb57929d" providerId="ADAL" clId="{0E4B7937-02D2-46D8-9AC0-C28993321832}" dt="2023-07-18T22:58:16.020" v="5416" actId="26606"/>
        <pc:sldMkLst>
          <pc:docMk/>
          <pc:sldMk cId="1963749600" sldId="277"/>
        </pc:sldMkLst>
        <pc:spChg chg="mod">
          <ac:chgData name="Irene Kodoudakis" userId="90717a3f-eb38-4ab0-a6c8-ac5ddb57929d" providerId="ADAL" clId="{0E4B7937-02D2-46D8-9AC0-C28993321832}" dt="2023-07-18T22:58:16.020" v="5416" actId="26606"/>
          <ac:spMkLst>
            <pc:docMk/>
            <pc:sldMk cId="1963749600" sldId="277"/>
            <ac:spMk id="2" creationId="{67F8BE5D-F9BE-E801-7ABD-C00B614A7E30}"/>
          </ac:spMkLst>
        </pc:spChg>
        <pc:spChg chg="add del mod">
          <ac:chgData name="Irene Kodoudakis" userId="90717a3f-eb38-4ab0-a6c8-ac5ddb57929d" providerId="ADAL" clId="{0E4B7937-02D2-46D8-9AC0-C28993321832}" dt="2023-07-17T06:39:46.010" v="36" actId="478"/>
          <ac:spMkLst>
            <pc:docMk/>
            <pc:sldMk cId="1963749600" sldId="277"/>
            <ac:spMk id="4" creationId="{B7F60BA0-EA3A-C25B-5DE4-00671CB6370A}"/>
          </ac:spMkLst>
        </pc:spChg>
        <pc:spChg chg="add del mod">
          <ac:chgData name="Irene Kodoudakis" userId="90717a3f-eb38-4ab0-a6c8-ac5ddb57929d" providerId="ADAL" clId="{0E4B7937-02D2-46D8-9AC0-C28993321832}" dt="2023-07-17T06:40:07.361" v="55" actId="478"/>
          <ac:spMkLst>
            <pc:docMk/>
            <pc:sldMk cId="1963749600" sldId="277"/>
            <ac:spMk id="6" creationId="{20681C50-C062-AB23-8314-96DA115D6048}"/>
          </ac:spMkLst>
        </pc:spChg>
        <pc:spChg chg="add del">
          <ac:chgData name="Irene Kodoudakis" userId="90717a3f-eb38-4ab0-a6c8-ac5ddb57929d" providerId="ADAL" clId="{0E4B7937-02D2-46D8-9AC0-C28993321832}" dt="2023-07-18T22:57:04.797" v="5399" actId="26606"/>
          <ac:spMkLst>
            <pc:docMk/>
            <pc:sldMk cId="1963749600" sldId="277"/>
            <ac:spMk id="29" creationId="{C5B55FC3-961D-4325-82F1-DE92B0D04E03}"/>
          </ac:spMkLst>
        </pc:spChg>
        <pc:spChg chg="add del">
          <ac:chgData name="Irene Kodoudakis" userId="90717a3f-eb38-4ab0-a6c8-ac5ddb57929d" providerId="ADAL" clId="{0E4B7937-02D2-46D8-9AC0-C28993321832}" dt="2023-07-18T22:57:04.797" v="5399" actId="26606"/>
          <ac:spMkLst>
            <pc:docMk/>
            <pc:sldMk cId="1963749600" sldId="277"/>
            <ac:spMk id="30" creationId="{4C8AB332-D09E-4F28-943C-DABDD4716A3C}"/>
          </ac:spMkLst>
        </pc:spChg>
        <pc:spChg chg="add del">
          <ac:chgData name="Irene Kodoudakis" userId="90717a3f-eb38-4ab0-a6c8-ac5ddb57929d" providerId="ADAL" clId="{0E4B7937-02D2-46D8-9AC0-C28993321832}" dt="2023-07-18T22:57:04.797" v="5399" actId="26606"/>
          <ac:spMkLst>
            <pc:docMk/>
            <pc:sldMk cId="1963749600" sldId="277"/>
            <ac:spMk id="32" creationId="{2659FDB4-FCBE-4A89-B46D-43D4FA54464D}"/>
          </ac:spMkLst>
        </pc:spChg>
        <pc:spChg chg="add del">
          <ac:chgData name="Irene Kodoudakis" userId="90717a3f-eb38-4ab0-a6c8-ac5ddb57929d" providerId="ADAL" clId="{0E4B7937-02D2-46D8-9AC0-C28993321832}" dt="2023-07-18T22:58:16.020" v="5416" actId="26606"/>
          <ac:spMkLst>
            <pc:docMk/>
            <pc:sldMk cId="1963749600" sldId="277"/>
            <ac:spMk id="33" creationId="{9228552E-C8B1-4A80-8448-0787CE0FC704}"/>
          </ac:spMkLst>
        </pc:spChg>
        <pc:spChg chg="add del">
          <ac:chgData name="Irene Kodoudakis" userId="90717a3f-eb38-4ab0-a6c8-ac5ddb57929d" providerId="ADAL" clId="{0E4B7937-02D2-46D8-9AC0-C28993321832}" dt="2023-07-18T22:57:04.797" v="5399" actId="26606"/>
          <ac:spMkLst>
            <pc:docMk/>
            <pc:sldMk cId="1963749600" sldId="277"/>
            <ac:spMk id="36" creationId="{58BDB0EE-D238-415B-9ED8-62AA6AB2AAD1}"/>
          </ac:spMkLst>
        </pc:spChg>
        <pc:spChg chg="del">
          <ac:chgData name="Irene Kodoudakis" userId="90717a3f-eb38-4ab0-a6c8-ac5ddb57929d" providerId="ADAL" clId="{0E4B7937-02D2-46D8-9AC0-C28993321832}" dt="2023-07-18T22:51:51.217" v="5344"/>
          <ac:spMkLst>
            <pc:docMk/>
            <pc:sldMk cId="1963749600" sldId="277"/>
            <ac:spMk id="38" creationId="{AF2F604E-43BE-4DC3-B983-E071523364F8}"/>
          </ac:spMkLst>
        </pc:spChg>
        <pc:spChg chg="del">
          <ac:chgData name="Irene Kodoudakis" userId="90717a3f-eb38-4ab0-a6c8-ac5ddb57929d" providerId="ADAL" clId="{0E4B7937-02D2-46D8-9AC0-C28993321832}" dt="2023-07-18T22:51:51.217" v="5344"/>
          <ac:spMkLst>
            <pc:docMk/>
            <pc:sldMk cId="1963749600" sldId="277"/>
            <ac:spMk id="39" creationId="{8D06CE56-3881-4ADA-8CEF-D18B02C242A3}"/>
          </ac:spMkLst>
        </pc:spChg>
        <pc:spChg chg="del">
          <ac:chgData name="Irene Kodoudakis" userId="90717a3f-eb38-4ab0-a6c8-ac5ddb57929d" providerId="ADAL" clId="{0E4B7937-02D2-46D8-9AC0-C28993321832}" dt="2023-07-18T22:51:51.217" v="5344"/>
          <ac:spMkLst>
            <pc:docMk/>
            <pc:sldMk cId="1963749600" sldId="277"/>
            <ac:spMk id="40" creationId="{08C9B587-E65E-4B52-B37C-ABEBB6E87928}"/>
          </ac:spMkLst>
        </pc:spChg>
        <pc:spChg chg="del">
          <ac:chgData name="Irene Kodoudakis" userId="90717a3f-eb38-4ab0-a6c8-ac5ddb57929d" providerId="ADAL" clId="{0E4B7937-02D2-46D8-9AC0-C28993321832}" dt="2023-07-18T22:51:51.217" v="5344"/>
          <ac:spMkLst>
            <pc:docMk/>
            <pc:sldMk cId="1963749600" sldId="277"/>
            <ac:spMk id="41" creationId="{79F3C543-62EC-4433-9C93-A2CD8764E9B4}"/>
          </ac:spMkLst>
        </pc:spChg>
        <pc:spChg chg="del">
          <ac:chgData name="Irene Kodoudakis" userId="90717a3f-eb38-4ab0-a6c8-ac5ddb57929d" providerId="ADAL" clId="{0E4B7937-02D2-46D8-9AC0-C28993321832}" dt="2023-07-18T22:51:51.217" v="5344"/>
          <ac:spMkLst>
            <pc:docMk/>
            <pc:sldMk cId="1963749600" sldId="277"/>
            <ac:spMk id="42" creationId="{68AF5748-FED8-45BA-8631-26D1D10F3246}"/>
          </ac:spMkLst>
        </pc:spChg>
        <pc:spChg chg="add del">
          <ac:chgData name="Irene Kodoudakis" userId="90717a3f-eb38-4ab0-a6c8-ac5ddb57929d" providerId="ADAL" clId="{0E4B7937-02D2-46D8-9AC0-C28993321832}" dt="2023-07-18T22:57:28.060" v="5401" actId="26606"/>
          <ac:spMkLst>
            <pc:docMk/>
            <pc:sldMk cId="1963749600" sldId="277"/>
            <ac:spMk id="43" creationId="{DCC231C8-C761-4B31-9B1C-C6D19248C6B3}"/>
          </ac:spMkLst>
        </pc:spChg>
        <pc:graphicFrameChg chg="add del mod modGraphic">
          <ac:chgData name="Irene Kodoudakis" userId="90717a3f-eb38-4ab0-a6c8-ac5ddb57929d" providerId="ADAL" clId="{0E4B7937-02D2-46D8-9AC0-C28993321832}" dt="2023-07-18T22:58:16.020" v="5416" actId="26606"/>
          <ac:graphicFrameMkLst>
            <pc:docMk/>
            <pc:sldMk cId="1963749600" sldId="277"/>
            <ac:graphicFrameMk id="27" creationId="{C7636E8E-EE5A-B953-4F2A-21BCABE7FB47}"/>
          </ac:graphicFrameMkLst>
        </pc:graphicFrameChg>
        <pc:picChg chg="add del mod">
          <ac:chgData name="Irene Kodoudakis" userId="90717a3f-eb38-4ab0-a6c8-ac5ddb57929d" providerId="ADAL" clId="{0E4B7937-02D2-46D8-9AC0-C28993321832}" dt="2023-07-18T22:58:16.020" v="5416" actId="26606"/>
          <ac:picMkLst>
            <pc:docMk/>
            <pc:sldMk cId="1963749600" sldId="277"/>
            <ac:picMk id="31" creationId="{21DE1D94-9EA1-F1C4-F129-9F3B114FDC3C}"/>
          </ac:picMkLst>
        </pc:picChg>
        <pc:cxnChg chg="add del">
          <ac:chgData name="Irene Kodoudakis" userId="90717a3f-eb38-4ab0-a6c8-ac5ddb57929d" providerId="ADAL" clId="{0E4B7937-02D2-46D8-9AC0-C28993321832}" dt="2023-07-18T22:57:04.797" v="5399" actId="26606"/>
          <ac:cxnSpMkLst>
            <pc:docMk/>
            <pc:sldMk cId="1963749600" sldId="277"/>
            <ac:cxnSpMk id="34" creationId="{C8F51B3F-8331-4E4A-AE96-D47B1006EEAD}"/>
          </ac:cxnSpMkLst>
        </pc:cxnChg>
      </pc:sldChg>
      <pc:sldChg chg="addSp modSp mod ord">
        <pc:chgData name="Irene Kodoudakis" userId="90717a3f-eb38-4ab0-a6c8-ac5ddb57929d" providerId="ADAL" clId="{0E4B7937-02D2-46D8-9AC0-C28993321832}" dt="2023-07-19T03:41:21.564" v="7894" actId="13926"/>
        <pc:sldMkLst>
          <pc:docMk/>
          <pc:sldMk cId="4099930183" sldId="278"/>
        </pc:sldMkLst>
        <pc:spChg chg="mod">
          <ac:chgData name="Irene Kodoudakis" userId="90717a3f-eb38-4ab0-a6c8-ac5ddb57929d" providerId="ADAL" clId="{0E4B7937-02D2-46D8-9AC0-C28993321832}" dt="2023-07-19T03:41:21.564" v="7894" actId="13926"/>
          <ac:spMkLst>
            <pc:docMk/>
            <pc:sldMk cId="4099930183" sldId="278"/>
            <ac:spMk id="2" creationId="{EDC7C779-CF49-EE8C-90BF-F50E07618C93}"/>
          </ac:spMkLst>
        </pc:spChg>
        <pc:spChg chg="mod">
          <ac:chgData name="Irene Kodoudakis" userId="90717a3f-eb38-4ab0-a6c8-ac5ddb57929d" providerId="ADAL" clId="{0E4B7937-02D2-46D8-9AC0-C28993321832}" dt="2023-07-19T00:17:31.871" v="6687" actId="27636"/>
          <ac:spMkLst>
            <pc:docMk/>
            <pc:sldMk cId="4099930183" sldId="278"/>
            <ac:spMk id="3" creationId="{71011B5C-9D6B-5EC9-8AC2-EC065F6C094C}"/>
          </ac:spMkLst>
        </pc:spChg>
        <pc:cxnChg chg="add mod">
          <ac:chgData name="Irene Kodoudakis" userId="90717a3f-eb38-4ab0-a6c8-ac5ddb57929d" providerId="ADAL" clId="{0E4B7937-02D2-46D8-9AC0-C28993321832}" dt="2023-07-19T00:19:11.045" v="6701" actId="1076"/>
          <ac:cxnSpMkLst>
            <pc:docMk/>
            <pc:sldMk cId="4099930183" sldId="278"/>
            <ac:cxnSpMk id="5" creationId="{25CB3173-C240-F5EE-B004-142BA3C130A3}"/>
          </ac:cxnSpMkLst>
        </pc:cxnChg>
        <pc:cxnChg chg="add mod">
          <ac:chgData name="Irene Kodoudakis" userId="90717a3f-eb38-4ab0-a6c8-ac5ddb57929d" providerId="ADAL" clId="{0E4B7937-02D2-46D8-9AC0-C28993321832}" dt="2023-07-19T00:18:58.862" v="6700" actId="1076"/>
          <ac:cxnSpMkLst>
            <pc:docMk/>
            <pc:sldMk cId="4099930183" sldId="278"/>
            <ac:cxnSpMk id="7" creationId="{436FEB79-68AC-89A6-C79D-8F91636E3994}"/>
          </ac:cxnSpMkLst>
        </pc:cxnChg>
        <pc:cxnChg chg="add mod">
          <ac:chgData name="Irene Kodoudakis" userId="90717a3f-eb38-4ab0-a6c8-ac5ddb57929d" providerId="ADAL" clId="{0E4B7937-02D2-46D8-9AC0-C28993321832}" dt="2023-07-19T00:19:18.673" v="6702" actId="1076"/>
          <ac:cxnSpMkLst>
            <pc:docMk/>
            <pc:sldMk cId="4099930183" sldId="278"/>
            <ac:cxnSpMk id="9" creationId="{3082F5EE-213C-6FEE-D0B1-E4867AD8D024}"/>
          </ac:cxnSpMkLst>
        </pc:cxnChg>
        <pc:cxnChg chg="add mod">
          <ac:chgData name="Irene Kodoudakis" userId="90717a3f-eb38-4ab0-a6c8-ac5ddb57929d" providerId="ADAL" clId="{0E4B7937-02D2-46D8-9AC0-C28993321832}" dt="2023-07-19T00:18:33.150" v="6695" actId="13822"/>
          <ac:cxnSpMkLst>
            <pc:docMk/>
            <pc:sldMk cId="4099930183" sldId="278"/>
            <ac:cxnSpMk id="11" creationId="{E28308CC-1D45-5600-44C5-419B995A230F}"/>
          </ac:cxnSpMkLst>
        </pc:cxnChg>
        <pc:cxnChg chg="add mod">
          <ac:chgData name="Irene Kodoudakis" userId="90717a3f-eb38-4ab0-a6c8-ac5ddb57929d" providerId="ADAL" clId="{0E4B7937-02D2-46D8-9AC0-C28993321832}" dt="2023-07-19T00:18:49.960" v="6698" actId="14100"/>
          <ac:cxnSpMkLst>
            <pc:docMk/>
            <pc:sldMk cId="4099930183" sldId="278"/>
            <ac:cxnSpMk id="13" creationId="{482DE93E-1526-05B1-AAE1-A7ABEA5F2BDD}"/>
          </ac:cxnSpMkLst>
        </pc:cxnChg>
      </pc:sldChg>
      <pc:sldChg chg="addSp delSp modSp mod delDesignElem">
        <pc:chgData name="Irene Kodoudakis" userId="90717a3f-eb38-4ab0-a6c8-ac5ddb57929d" providerId="ADAL" clId="{0E4B7937-02D2-46D8-9AC0-C28993321832}" dt="2023-07-19T00:12:51.807" v="6238" actId="20577"/>
        <pc:sldMkLst>
          <pc:docMk/>
          <pc:sldMk cId="3474164794" sldId="279"/>
        </pc:sldMkLst>
        <pc:spChg chg="mod">
          <ac:chgData name="Irene Kodoudakis" userId="90717a3f-eb38-4ab0-a6c8-ac5ddb57929d" providerId="ADAL" clId="{0E4B7937-02D2-46D8-9AC0-C28993321832}" dt="2023-07-18T23:30:23.792" v="6027" actId="2711"/>
          <ac:spMkLst>
            <pc:docMk/>
            <pc:sldMk cId="3474164794" sldId="279"/>
            <ac:spMk id="2" creationId="{0DDAD802-4976-121A-375F-89FCB0FD55E3}"/>
          </ac:spMkLst>
        </pc:spChg>
        <pc:spChg chg="mod">
          <ac:chgData name="Irene Kodoudakis" userId="90717a3f-eb38-4ab0-a6c8-ac5ddb57929d" providerId="ADAL" clId="{0E4B7937-02D2-46D8-9AC0-C28993321832}" dt="2023-07-19T00:12:51.807" v="6238" actId="20577"/>
          <ac:spMkLst>
            <pc:docMk/>
            <pc:sldMk cId="3474164794" sldId="279"/>
            <ac:spMk id="8" creationId="{8C59808F-E49E-A80D-AC53-CA2EA0BD62C2}"/>
          </ac:spMkLst>
        </pc:spChg>
        <pc:spChg chg="del">
          <ac:chgData name="Irene Kodoudakis" userId="90717a3f-eb38-4ab0-a6c8-ac5ddb57929d" providerId="ADAL" clId="{0E4B7937-02D2-46D8-9AC0-C28993321832}" dt="2023-07-18T22:51:51.217" v="5344"/>
          <ac:spMkLst>
            <pc:docMk/>
            <pc:sldMk cId="3474164794" sldId="279"/>
            <ac:spMk id="44" creationId="{92468898-5A6E-4D55-85EC-308E785EE06C}"/>
          </ac:spMkLst>
        </pc:spChg>
        <pc:spChg chg="del">
          <ac:chgData name="Irene Kodoudakis" userId="90717a3f-eb38-4ab0-a6c8-ac5ddb57929d" providerId="ADAL" clId="{0E4B7937-02D2-46D8-9AC0-C28993321832}" dt="2023-07-18T22:51:51.217" v="5344"/>
          <ac:spMkLst>
            <pc:docMk/>
            <pc:sldMk cId="3474164794" sldId="279"/>
            <ac:spMk id="46" creationId="{3E23A947-2D45-4208-AE2B-64948C87A3EB}"/>
          </ac:spMkLst>
        </pc:spChg>
        <pc:spChg chg="del">
          <ac:chgData name="Irene Kodoudakis" userId="90717a3f-eb38-4ab0-a6c8-ac5ddb57929d" providerId="ADAL" clId="{0E4B7937-02D2-46D8-9AC0-C28993321832}" dt="2023-07-18T22:51:51.217" v="5344"/>
          <ac:spMkLst>
            <pc:docMk/>
            <pc:sldMk cId="3474164794" sldId="279"/>
            <ac:spMk id="48" creationId="{E5BBB0F9-6A59-4D02-A9C7-A2D6516684CE}"/>
          </ac:spMkLst>
        </pc:spChg>
        <pc:picChg chg="add del mod">
          <ac:chgData name="Irene Kodoudakis" userId="90717a3f-eb38-4ab0-a6c8-ac5ddb57929d" providerId="ADAL" clId="{0E4B7937-02D2-46D8-9AC0-C28993321832}" dt="2023-07-18T23:57:05.535" v="6144" actId="478"/>
          <ac:picMkLst>
            <pc:docMk/>
            <pc:sldMk cId="3474164794" sldId="279"/>
            <ac:picMk id="3" creationId="{C4606788-24C7-D400-0AB4-7F2439A86A17}"/>
          </ac:picMkLst>
        </pc:picChg>
        <pc:picChg chg="add mod">
          <ac:chgData name="Irene Kodoudakis" userId="90717a3f-eb38-4ab0-a6c8-ac5ddb57929d" providerId="ADAL" clId="{0E4B7937-02D2-46D8-9AC0-C28993321832}" dt="2023-07-19T00:00:58.210" v="6149" actId="1076"/>
          <ac:picMkLst>
            <pc:docMk/>
            <pc:sldMk cId="3474164794" sldId="279"/>
            <ac:picMk id="4" creationId="{284283B5-ABE6-D42E-87FB-D24D71E9074C}"/>
          </ac:picMkLst>
        </pc:picChg>
        <pc:picChg chg="del">
          <ac:chgData name="Irene Kodoudakis" userId="90717a3f-eb38-4ab0-a6c8-ac5ddb57929d" providerId="ADAL" clId="{0E4B7937-02D2-46D8-9AC0-C28993321832}" dt="2023-07-18T00:15:14.898" v="2466" actId="478"/>
          <ac:picMkLst>
            <pc:docMk/>
            <pc:sldMk cId="3474164794" sldId="279"/>
            <ac:picMk id="4" creationId="{6A9915A2-35D0-1326-AF3E-A4371E17479C}"/>
          </ac:picMkLst>
        </pc:picChg>
      </pc:sldChg>
      <pc:sldChg chg="addSp delSp modSp mod">
        <pc:chgData name="Irene Kodoudakis" userId="90717a3f-eb38-4ab0-a6c8-ac5ddb57929d" providerId="ADAL" clId="{0E4B7937-02D2-46D8-9AC0-C28993321832}" dt="2023-07-19T01:44:07.977" v="6787" actId="13822"/>
        <pc:sldMkLst>
          <pc:docMk/>
          <pc:sldMk cId="2208091606" sldId="282"/>
        </pc:sldMkLst>
        <pc:spChg chg="mod">
          <ac:chgData name="Irene Kodoudakis" userId="90717a3f-eb38-4ab0-a6c8-ac5ddb57929d" providerId="ADAL" clId="{0E4B7937-02D2-46D8-9AC0-C28993321832}" dt="2023-07-18T23:32:32.346" v="6109" actId="2711"/>
          <ac:spMkLst>
            <pc:docMk/>
            <pc:sldMk cId="2208091606" sldId="282"/>
            <ac:spMk id="2" creationId="{2E862740-FFB3-0D7C-CF72-57BF42461F29}"/>
          </ac:spMkLst>
        </pc:spChg>
        <pc:spChg chg="mod">
          <ac:chgData name="Irene Kodoudakis" userId="90717a3f-eb38-4ab0-a6c8-ac5ddb57929d" providerId="ADAL" clId="{0E4B7937-02D2-46D8-9AC0-C28993321832}" dt="2023-07-19T01:43:23.221" v="6781" actId="20577"/>
          <ac:spMkLst>
            <pc:docMk/>
            <pc:sldMk cId="2208091606" sldId="282"/>
            <ac:spMk id="3" creationId="{29FD8418-80A6-68EA-10F2-E851FC53306B}"/>
          </ac:spMkLst>
        </pc:spChg>
        <pc:graphicFrameChg chg="add del mod">
          <ac:chgData name="Irene Kodoudakis" userId="90717a3f-eb38-4ab0-a6c8-ac5ddb57929d" providerId="ADAL" clId="{0E4B7937-02D2-46D8-9AC0-C28993321832}" dt="2023-07-18T00:18:09.212" v="2560" actId="478"/>
          <ac:graphicFrameMkLst>
            <pc:docMk/>
            <pc:sldMk cId="2208091606" sldId="282"/>
            <ac:graphicFrameMk id="4" creationId="{DA71A637-273D-2901-CC94-8F3F62CDC15E}"/>
          </ac:graphicFrameMkLst>
        </pc:graphicFrameChg>
        <pc:graphicFrameChg chg="add del mod">
          <ac:chgData name="Irene Kodoudakis" userId="90717a3f-eb38-4ab0-a6c8-ac5ddb57929d" providerId="ADAL" clId="{0E4B7937-02D2-46D8-9AC0-C28993321832}" dt="2023-07-18T00:18:07.166" v="2559" actId="478"/>
          <ac:graphicFrameMkLst>
            <pc:docMk/>
            <pc:sldMk cId="2208091606" sldId="282"/>
            <ac:graphicFrameMk id="5" creationId="{17BD0BE8-9C02-6C20-B53D-F4617AFEF83A}"/>
          </ac:graphicFrameMkLst>
        </pc:graphicFrameChg>
        <pc:cxnChg chg="add mod">
          <ac:chgData name="Irene Kodoudakis" userId="90717a3f-eb38-4ab0-a6c8-ac5ddb57929d" providerId="ADAL" clId="{0E4B7937-02D2-46D8-9AC0-C28993321832}" dt="2023-07-19T01:43:49.619" v="6783" actId="13822"/>
          <ac:cxnSpMkLst>
            <pc:docMk/>
            <pc:sldMk cId="2208091606" sldId="282"/>
            <ac:cxnSpMk id="5" creationId="{F98D7348-F662-44F2-B16D-F1ECE2A67E64}"/>
          </ac:cxnSpMkLst>
        </pc:cxnChg>
        <pc:cxnChg chg="add mod">
          <ac:chgData name="Irene Kodoudakis" userId="90717a3f-eb38-4ab0-a6c8-ac5ddb57929d" providerId="ADAL" clId="{0E4B7937-02D2-46D8-9AC0-C28993321832}" dt="2023-07-19T01:43:59.327" v="6785" actId="13822"/>
          <ac:cxnSpMkLst>
            <pc:docMk/>
            <pc:sldMk cId="2208091606" sldId="282"/>
            <ac:cxnSpMk id="7" creationId="{1BAEF537-0DE3-457E-10F2-2E09FCC4EE25}"/>
          </ac:cxnSpMkLst>
        </pc:cxnChg>
        <pc:cxnChg chg="add mod">
          <ac:chgData name="Irene Kodoudakis" userId="90717a3f-eb38-4ab0-a6c8-ac5ddb57929d" providerId="ADAL" clId="{0E4B7937-02D2-46D8-9AC0-C28993321832}" dt="2023-07-19T01:44:07.977" v="6787" actId="13822"/>
          <ac:cxnSpMkLst>
            <pc:docMk/>
            <pc:sldMk cId="2208091606" sldId="282"/>
            <ac:cxnSpMk id="9" creationId="{0F7D3F3F-C990-7233-7FE2-BD6D5A8E137E}"/>
          </ac:cxnSpMkLst>
        </pc:cxnChg>
      </pc:sldChg>
      <pc:sldChg chg="modSp">
        <pc:chgData name="Irene Kodoudakis" userId="90717a3f-eb38-4ab0-a6c8-ac5ddb57929d" providerId="ADAL" clId="{0E4B7937-02D2-46D8-9AC0-C28993321832}" dt="2023-07-18T22:54:17.744" v="5380"/>
        <pc:sldMkLst>
          <pc:docMk/>
          <pc:sldMk cId="3436374309" sldId="284"/>
        </pc:sldMkLst>
        <pc:spChg chg="mod">
          <ac:chgData name="Irene Kodoudakis" userId="90717a3f-eb38-4ab0-a6c8-ac5ddb57929d" providerId="ADAL" clId="{0E4B7937-02D2-46D8-9AC0-C28993321832}" dt="2023-07-18T22:54:17.744" v="5380"/>
          <ac:spMkLst>
            <pc:docMk/>
            <pc:sldMk cId="3436374309" sldId="284"/>
            <ac:spMk id="2" creationId="{A634ADB3-151E-B522-7E28-CF85466948F3}"/>
          </ac:spMkLst>
        </pc:spChg>
        <pc:spChg chg="mod">
          <ac:chgData name="Irene Kodoudakis" userId="90717a3f-eb38-4ab0-a6c8-ac5ddb57929d" providerId="ADAL" clId="{0E4B7937-02D2-46D8-9AC0-C28993321832}" dt="2023-07-18T22:54:17.744" v="5380"/>
          <ac:spMkLst>
            <pc:docMk/>
            <pc:sldMk cId="3436374309" sldId="284"/>
            <ac:spMk id="3" creationId="{F4EDB385-1349-1098-FBDF-7297BA58B66A}"/>
          </ac:spMkLst>
        </pc:spChg>
      </pc:sldChg>
      <pc:sldChg chg="delSp ord delDesignElem">
        <pc:chgData name="Irene Kodoudakis" userId="90717a3f-eb38-4ab0-a6c8-ac5ddb57929d" providerId="ADAL" clId="{0E4B7937-02D2-46D8-9AC0-C28993321832}" dt="2023-07-18T22:51:51.217" v="5344"/>
        <pc:sldMkLst>
          <pc:docMk/>
          <pc:sldMk cId="1568528541" sldId="285"/>
        </pc:sldMkLst>
        <pc:spChg chg="del">
          <ac:chgData name="Irene Kodoudakis" userId="90717a3f-eb38-4ab0-a6c8-ac5ddb57929d" providerId="ADAL" clId="{0E4B7937-02D2-46D8-9AC0-C28993321832}" dt="2023-07-18T22:51:51.217" v="5344"/>
          <ac:spMkLst>
            <pc:docMk/>
            <pc:sldMk cId="1568528541" sldId="285"/>
            <ac:spMk id="8" creationId="{B4CE5841-C184-4A70-A609-5FE4A50783C7}"/>
          </ac:spMkLst>
        </pc:spChg>
        <pc:spChg chg="del">
          <ac:chgData name="Irene Kodoudakis" userId="90717a3f-eb38-4ab0-a6c8-ac5ddb57929d" providerId="ADAL" clId="{0E4B7937-02D2-46D8-9AC0-C28993321832}" dt="2023-07-18T22:51:51.217" v="5344"/>
          <ac:spMkLst>
            <pc:docMk/>
            <pc:sldMk cId="1568528541" sldId="285"/>
            <ac:spMk id="10" creationId="{CD1AAA2C-FBBE-42AA-B869-31D524B7653F}"/>
          </ac:spMkLst>
        </pc:spChg>
        <pc:spChg chg="del">
          <ac:chgData name="Irene Kodoudakis" userId="90717a3f-eb38-4ab0-a6c8-ac5ddb57929d" providerId="ADAL" clId="{0E4B7937-02D2-46D8-9AC0-C28993321832}" dt="2023-07-18T22:51:51.217" v="5344"/>
          <ac:spMkLst>
            <pc:docMk/>
            <pc:sldMk cId="1568528541" sldId="285"/>
            <ac:spMk id="12" creationId="{5F937BBF-9326-4230-AB1B-F1795E350559}"/>
          </ac:spMkLst>
        </pc:spChg>
      </pc:sldChg>
      <pc:sldChg chg="delSp modSp mod ord delDesignElem">
        <pc:chgData name="Irene Kodoudakis" userId="90717a3f-eb38-4ab0-a6c8-ac5ddb57929d" providerId="ADAL" clId="{0E4B7937-02D2-46D8-9AC0-C28993321832}" dt="2023-07-18T23:26:40.884" v="5988" actId="2711"/>
        <pc:sldMkLst>
          <pc:docMk/>
          <pc:sldMk cId="3372537908" sldId="287"/>
        </pc:sldMkLst>
        <pc:spChg chg="mod">
          <ac:chgData name="Irene Kodoudakis" userId="90717a3f-eb38-4ab0-a6c8-ac5ddb57929d" providerId="ADAL" clId="{0E4B7937-02D2-46D8-9AC0-C28993321832}" dt="2023-07-18T23:26:29.419" v="5986" actId="113"/>
          <ac:spMkLst>
            <pc:docMk/>
            <pc:sldMk cId="3372537908" sldId="287"/>
            <ac:spMk id="2" creationId="{EDC7C779-CF49-EE8C-90BF-F50E07618C93}"/>
          </ac:spMkLst>
        </pc:spChg>
        <pc:spChg chg="mod">
          <ac:chgData name="Irene Kodoudakis" userId="90717a3f-eb38-4ab0-a6c8-ac5ddb57929d" providerId="ADAL" clId="{0E4B7937-02D2-46D8-9AC0-C28993321832}" dt="2023-07-18T23:26:35.340" v="5987" actId="2711"/>
          <ac:spMkLst>
            <pc:docMk/>
            <pc:sldMk cId="3372537908" sldId="287"/>
            <ac:spMk id="5" creationId="{E719AC9A-6D3F-2FAE-D4C0-93E7A48EE107}"/>
          </ac:spMkLst>
        </pc:spChg>
        <pc:spChg chg="del">
          <ac:chgData name="Irene Kodoudakis" userId="90717a3f-eb38-4ab0-a6c8-ac5ddb57929d" providerId="ADAL" clId="{0E4B7937-02D2-46D8-9AC0-C28993321832}" dt="2023-07-18T22:51:51.217" v="5344"/>
          <ac:spMkLst>
            <pc:docMk/>
            <pc:sldMk cId="3372537908" sldId="287"/>
            <ac:spMk id="10" creationId="{2550BE34-C2B8-49B8-8519-67A8CAD51AE9}"/>
          </ac:spMkLst>
        </pc:spChg>
        <pc:spChg chg="del">
          <ac:chgData name="Irene Kodoudakis" userId="90717a3f-eb38-4ab0-a6c8-ac5ddb57929d" providerId="ADAL" clId="{0E4B7937-02D2-46D8-9AC0-C28993321832}" dt="2023-07-18T22:51:51.217" v="5344"/>
          <ac:spMkLst>
            <pc:docMk/>
            <pc:sldMk cId="3372537908" sldId="287"/>
            <ac:spMk id="12" creationId="{A7457DD9-5A45-400A-AB4B-4B4EDECA25F1}"/>
          </ac:spMkLst>
        </pc:spChg>
        <pc:spChg chg="del">
          <ac:chgData name="Irene Kodoudakis" userId="90717a3f-eb38-4ab0-a6c8-ac5ddb57929d" providerId="ADAL" clId="{0E4B7937-02D2-46D8-9AC0-C28993321832}" dt="2023-07-18T22:51:51.217" v="5344"/>
          <ac:spMkLst>
            <pc:docMk/>
            <pc:sldMk cId="3372537908" sldId="287"/>
            <ac:spMk id="14" creationId="{441CF7D6-A660-431A-B0BB-140A0D5556B6}"/>
          </ac:spMkLst>
        </pc:spChg>
        <pc:spChg chg="del">
          <ac:chgData name="Irene Kodoudakis" userId="90717a3f-eb38-4ab0-a6c8-ac5ddb57929d" providerId="ADAL" clId="{0E4B7937-02D2-46D8-9AC0-C28993321832}" dt="2023-07-18T22:51:51.217" v="5344"/>
          <ac:spMkLst>
            <pc:docMk/>
            <pc:sldMk cId="3372537908" sldId="287"/>
            <ac:spMk id="16" creationId="{0570A85B-3810-4F95-97B0-CBF4CCDB381C}"/>
          </ac:spMkLst>
        </pc:spChg>
        <pc:graphicFrameChg chg="mod modGraphic">
          <ac:chgData name="Irene Kodoudakis" userId="90717a3f-eb38-4ab0-a6c8-ac5ddb57929d" providerId="ADAL" clId="{0E4B7937-02D2-46D8-9AC0-C28993321832}" dt="2023-07-18T23:26:40.884" v="5988" actId="2711"/>
          <ac:graphicFrameMkLst>
            <pc:docMk/>
            <pc:sldMk cId="3372537908" sldId="287"/>
            <ac:graphicFrameMk id="4" creationId="{782B7758-940A-EBA1-770A-B96F511B4CD1}"/>
          </ac:graphicFrameMkLst>
        </pc:graphicFrameChg>
      </pc:sldChg>
      <pc:sldChg chg="delSp ord delDesignElem">
        <pc:chgData name="Irene Kodoudakis" userId="90717a3f-eb38-4ab0-a6c8-ac5ddb57929d" providerId="ADAL" clId="{0E4B7937-02D2-46D8-9AC0-C28993321832}" dt="2023-07-18T22:51:51.217" v="5344"/>
        <pc:sldMkLst>
          <pc:docMk/>
          <pc:sldMk cId="956457306" sldId="288"/>
        </pc:sldMkLst>
        <pc:spChg chg="del">
          <ac:chgData name="Irene Kodoudakis" userId="90717a3f-eb38-4ab0-a6c8-ac5ddb57929d" providerId="ADAL" clId="{0E4B7937-02D2-46D8-9AC0-C28993321832}" dt="2023-07-18T22:51:51.217" v="5344"/>
          <ac:spMkLst>
            <pc:docMk/>
            <pc:sldMk cId="956457306" sldId="288"/>
            <ac:spMk id="21" creationId="{2C9A9DA9-7DC8-488B-A882-123947B0F3D9}"/>
          </ac:spMkLst>
        </pc:spChg>
        <pc:spChg chg="del">
          <ac:chgData name="Irene Kodoudakis" userId="90717a3f-eb38-4ab0-a6c8-ac5ddb57929d" providerId="ADAL" clId="{0E4B7937-02D2-46D8-9AC0-C28993321832}" dt="2023-07-18T22:51:51.217" v="5344"/>
          <ac:spMkLst>
            <pc:docMk/>
            <pc:sldMk cId="956457306" sldId="288"/>
            <ac:spMk id="23" creationId="{57F6BDD4-E066-4008-8011-6CC31AEB4556}"/>
          </ac:spMkLst>
        </pc:spChg>
        <pc:spChg chg="del">
          <ac:chgData name="Irene Kodoudakis" userId="90717a3f-eb38-4ab0-a6c8-ac5ddb57929d" providerId="ADAL" clId="{0E4B7937-02D2-46D8-9AC0-C28993321832}" dt="2023-07-18T22:51:51.217" v="5344"/>
          <ac:spMkLst>
            <pc:docMk/>
            <pc:sldMk cId="956457306" sldId="288"/>
            <ac:spMk id="25" creationId="{2711A8FB-68FC-45FC-B01E-38F809E2D439}"/>
          </ac:spMkLst>
        </pc:spChg>
        <pc:spChg chg="del">
          <ac:chgData name="Irene Kodoudakis" userId="90717a3f-eb38-4ab0-a6c8-ac5ddb57929d" providerId="ADAL" clId="{0E4B7937-02D2-46D8-9AC0-C28993321832}" dt="2023-07-18T22:51:51.217" v="5344"/>
          <ac:spMkLst>
            <pc:docMk/>
            <pc:sldMk cId="956457306" sldId="288"/>
            <ac:spMk id="27" creationId="{2A865FE3-5FC9-4049-87CF-30019C46C0F5}"/>
          </ac:spMkLst>
        </pc:spChg>
      </pc:sldChg>
      <pc:sldChg chg="modSp mod ord">
        <pc:chgData name="Irene Kodoudakis" userId="90717a3f-eb38-4ab0-a6c8-ac5ddb57929d" providerId="ADAL" clId="{0E4B7937-02D2-46D8-9AC0-C28993321832}" dt="2023-07-19T03:43:27.111" v="7980" actId="255"/>
        <pc:sldMkLst>
          <pc:docMk/>
          <pc:sldMk cId="201747575" sldId="289"/>
        </pc:sldMkLst>
        <pc:spChg chg="mod">
          <ac:chgData name="Irene Kodoudakis" userId="90717a3f-eb38-4ab0-a6c8-ac5ddb57929d" providerId="ADAL" clId="{0E4B7937-02D2-46D8-9AC0-C28993321832}" dt="2023-07-18T22:54:17.744" v="5380"/>
          <ac:spMkLst>
            <pc:docMk/>
            <pc:sldMk cId="201747575" sldId="289"/>
            <ac:spMk id="2" creationId="{00000000-0000-0000-0000-000000000000}"/>
          </ac:spMkLst>
        </pc:spChg>
        <pc:spChg chg="mod">
          <ac:chgData name="Irene Kodoudakis" userId="90717a3f-eb38-4ab0-a6c8-ac5ddb57929d" providerId="ADAL" clId="{0E4B7937-02D2-46D8-9AC0-C28993321832}" dt="2023-07-19T03:43:27.111" v="7980" actId="255"/>
          <ac:spMkLst>
            <pc:docMk/>
            <pc:sldMk cId="201747575" sldId="289"/>
            <ac:spMk id="3" creationId="{00000000-0000-0000-0000-000000000000}"/>
          </ac:spMkLst>
        </pc:spChg>
      </pc:sldChg>
      <pc:sldChg chg="modSp mod">
        <pc:chgData name="Irene Kodoudakis" userId="90717a3f-eb38-4ab0-a6c8-ac5ddb57929d" providerId="ADAL" clId="{0E4B7937-02D2-46D8-9AC0-C28993321832}" dt="2023-07-18T22:53:55.949" v="5375" actId="27636"/>
        <pc:sldMkLst>
          <pc:docMk/>
          <pc:sldMk cId="702787907" sldId="290"/>
        </pc:sldMkLst>
        <pc:spChg chg="mod">
          <ac:chgData name="Irene Kodoudakis" userId="90717a3f-eb38-4ab0-a6c8-ac5ddb57929d" providerId="ADAL" clId="{0E4B7937-02D2-46D8-9AC0-C28993321832}" dt="2023-07-18T22:53:55.949" v="5375" actId="27636"/>
          <ac:spMkLst>
            <pc:docMk/>
            <pc:sldMk cId="702787907" sldId="290"/>
            <ac:spMk id="3" creationId="{00000000-0000-0000-0000-000000000000}"/>
          </ac:spMkLst>
        </pc:spChg>
      </pc:sldChg>
      <pc:sldChg chg="modSp mod">
        <pc:chgData name="Irene Kodoudakis" userId="90717a3f-eb38-4ab0-a6c8-ac5ddb57929d" providerId="ADAL" clId="{0E4B7937-02D2-46D8-9AC0-C28993321832}" dt="2023-07-18T22:54:17.744" v="5380"/>
        <pc:sldMkLst>
          <pc:docMk/>
          <pc:sldMk cId="1944207475" sldId="291"/>
        </pc:sldMkLst>
        <pc:spChg chg="mod">
          <ac:chgData name="Irene Kodoudakis" userId="90717a3f-eb38-4ab0-a6c8-ac5ddb57929d" providerId="ADAL" clId="{0E4B7937-02D2-46D8-9AC0-C28993321832}" dt="2023-07-18T22:54:17.744" v="5380"/>
          <ac:spMkLst>
            <pc:docMk/>
            <pc:sldMk cId="1944207475" sldId="291"/>
            <ac:spMk id="2" creationId="{00000000-0000-0000-0000-000000000000}"/>
          </ac:spMkLst>
        </pc:spChg>
      </pc:sldChg>
      <pc:sldChg chg="modSp mod">
        <pc:chgData name="Irene Kodoudakis" userId="90717a3f-eb38-4ab0-a6c8-ac5ddb57929d" providerId="ADAL" clId="{0E4B7937-02D2-46D8-9AC0-C28993321832}" dt="2023-07-19T03:41:54.726" v="7897" actId="13926"/>
        <pc:sldMkLst>
          <pc:docMk/>
          <pc:sldMk cId="206163399" sldId="293"/>
        </pc:sldMkLst>
        <pc:spChg chg="mod">
          <ac:chgData name="Irene Kodoudakis" userId="90717a3f-eb38-4ab0-a6c8-ac5ddb57929d" providerId="ADAL" clId="{0E4B7937-02D2-46D8-9AC0-C28993321832}" dt="2023-07-19T03:41:54.726" v="7897" actId="13926"/>
          <ac:spMkLst>
            <pc:docMk/>
            <pc:sldMk cId="206163399" sldId="293"/>
            <ac:spMk id="2" creationId="{EDC7C779-CF49-EE8C-90BF-F50E07618C93}"/>
          </ac:spMkLst>
        </pc:spChg>
        <pc:spChg chg="mod">
          <ac:chgData name="Irene Kodoudakis" userId="90717a3f-eb38-4ab0-a6c8-ac5ddb57929d" providerId="ADAL" clId="{0E4B7937-02D2-46D8-9AC0-C28993321832}" dt="2023-07-19T01:39:55.723" v="6709" actId="1076"/>
          <ac:spMkLst>
            <pc:docMk/>
            <pc:sldMk cId="206163399" sldId="293"/>
            <ac:spMk id="3" creationId="{71011B5C-9D6B-5EC9-8AC2-EC065F6C094C}"/>
          </ac:spMkLst>
        </pc:spChg>
      </pc:sldChg>
      <pc:sldChg chg="delSp modSp add del mod delDesignElem">
        <pc:chgData name="Irene Kodoudakis" userId="90717a3f-eb38-4ab0-a6c8-ac5ddb57929d" providerId="ADAL" clId="{0E4B7937-02D2-46D8-9AC0-C28993321832}" dt="2023-07-18T23:12:03.176" v="5460" actId="2711"/>
        <pc:sldMkLst>
          <pc:docMk/>
          <pc:sldMk cId="2949490277" sldId="294"/>
        </pc:sldMkLst>
        <pc:spChg chg="mod">
          <ac:chgData name="Irene Kodoudakis" userId="90717a3f-eb38-4ab0-a6c8-ac5ddb57929d" providerId="ADAL" clId="{0E4B7937-02D2-46D8-9AC0-C28993321832}" dt="2023-07-18T23:11:54.904" v="5459" actId="113"/>
          <ac:spMkLst>
            <pc:docMk/>
            <pc:sldMk cId="2949490277" sldId="294"/>
            <ac:spMk id="2" creationId="{EDC7C779-CF49-EE8C-90BF-F50E07618C93}"/>
          </ac:spMkLst>
        </pc:spChg>
        <pc:spChg chg="mod">
          <ac:chgData name="Irene Kodoudakis" userId="90717a3f-eb38-4ab0-a6c8-ac5ddb57929d" providerId="ADAL" clId="{0E4B7937-02D2-46D8-9AC0-C28993321832}" dt="2023-07-18T23:11:50.198" v="5458" actId="2711"/>
          <ac:spMkLst>
            <pc:docMk/>
            <pc:sldMk cId="2949490277" sldId="294"/>
            <ac:spMk id="5" creationId="{E719AC9A-6D3F-2FAE-D4C0-93E7A48EE107}"/>
          </ac:spMkLst>
        </pc:spChg>
        <pc:spChg chg="del">
          <ac:chgData name="Irene Kodoudakis" userId="90717a3f-eb38-4ab0-a6c8-ac5ddb57929d" providerId="ADAL" clId="{0E4B7937-02D2-46D8-9AC0-C28993321832}" dt="2023-07-18T22:51:51.217" v="5344"/>
          <ac:spMkLst>
            <pc:docMk/>
            <pc:sldMk cId="2949490277" sldId="294"/>
            <ac:spMk id="10" creationId="{2550BE34-C2B8-49B8-8519-67A8CAD51AE9}"/>
          </ac:spMkLst>
        </pc:spChg>
        <pc:spChg chg="del">
          <ac:chgData name="Irene Kodoudakis" userId="90717a3f-eb38-4ab0-a6c8-ac5ddb57929d" providerId="ADAL" clId="{0E4B7937-02D2-46D8-9AC0-C28993321832}" dt="2023-07-18T22:51:51.217" v="5344"/>
          <ac:spMkLst>
            <pc:docMk/>
            <pc:sldMk cId="2949490277" sldId="294"/>
            <ac:spMk id="12" creationId="{A7457DD9-5A45-400A-AB4B-4B4EDECA25F1}"/>
          </ac:spMkLst>
        </pc:spChg>
        <pc:spChg chg="del">
          <ac:chgData name="Irene Kodoudakis" userId="90717a3f-eb38-4ab0-a6c8-ac5ddb57929d" providerId="ADAL" clId="{0E4B7937-02D2-46D8-9AC0-C28993321832}" dt="2023-07-18T22:51:51.217" v="5344"/>
          <ac:spMkLst>
            <pc:docMk/>
            <pc:sldMk cId="2949490277" sldId="294"/>
            <ac:spMk id="14" creationId="{441CF7D6-A660-431A-B0BB-140A0D5556B6}"/>
          </ac:spMkLst>
        </pc:spChg>
        <pc:spChg chg="del">
          <ac:chgData name="Irene Kodoudakis" userId="90717a3f-eb38-4ab0-a6c8-ac5ddb57929d" providerId="ADAL" clId="{0E4B7937-02D2-46D8-9AC0-C28993321832}" dt="2023-07-18T22:51:51.217" v="5344"/>
          <ac:spMkLst>
            <pc:docMk/>
            <pc:sldMk cId="2949490277" sldId="294"/>
            <ac:spMk id="16" creationId="{0570A85B-3810-4F95-97B0-CBF4CCDB381C}"/>
          </ac:spMkLst>
        </pc:spChg>
        <pc:graphicFrameChg chg="mod modGraphic">
          <ac:chgData name="Irene Kodoudakis" userId="90717a3f-eb38-4ab0-a6c8-ac5ddb57929d" providerId="ADAL" clId="{0E4B7937-02D2-46D8-9AC0-C28993321832}" dt="2023-07-18T23:12:03.176" v="5460" actId="2711"/>
          <ac:graphicFrameMkLst>
            <pc:docMk/>
            <pc:sldMk cId="2949490277" sldId="294"/>
            <ac:graphicFrameMk id="4" creationId="{782B7758-940A-EBA1-770A-B96F511B4CD1}"/>
          </ac:graphicFrameMkLst>
        </pc:graphicFrameChg>
      </pc:sldChg>
      <pc:sldChg chg="addSp modSp new mod">
        <pc:chgData name="Irene Kodoudakis" userId="90717a3f-eb38-4ab0-a6c8-ac5ddb57929d" providerId="ADAL" clId="{0E4B7937-02D2-46D8-9AC0-C28993321832}" dt="2023-07-18T23:18:45.988" v="5700" actId="14100"/>
        <pc:sldMkLst>
          <pc:docMk/>
          <pc:sldMk cId="3772010687" sldId="295"/>
        </pc:sldMkLst>
        <pc:spChg chg="mod">
          <ac:chgData name="Irene Kodoudakis" userId="90717a3f-eb38-4ab0-a6c8-ac5ddb57929d" providerId="ADAL" clId="{0E4B7937-02D2-46D8-9AC0-C28993321832}" dt="2023-07-18T23:12:49.968" v="5477" actId="255"/>
          <ac:spMkLst>
            <pc:docMk/>
            <pc:sldMk cId="3772010687" sldId="295"/>
            <ac:spMk id="2" creationId="{2903C497-474B-00BE-BC78-AF6AEE5FB4B3}"/>
          </ac:spMkLst>
        </pc:spChg>
        <pc:spChg chg="mod">
          <ac:chgData name="Irene Kodoudakis" userId="90717a3f-eb38-4ab0-a6c8-ac5ddb57929d" providerId="ADAL" clId="{0E4B7937-02D2-46D8-9AC0-C28993321832}" dt="2023-07-18T23:18:03.034" v="5695" actId="3062"/>
          <ac:spMkLst>
            <pc:docMk/>
            <pc:sldMk cId="3772010687" sldId="295"/>
            <ac:spMk id="3" creationId="{ADFC248C-8C82-EBE7-5ACD-BC361C110FE7}"/>
          </ac:spMkLst>
        </pc:spChg>
        <pc:cxnChg chg="add mod">
          <ac:chgData name="Irene Kodoudakis" userId="90717a3f-eb38-4ab0-a6c8-ac5ddb57929d" providerId="ADAL" clId="{0E4B7937-02D2-46D8-9AC0-C28993321832}" dt="2023-07-18T23:18:41.809" v="5699" actId="14100"/>
          <ac:cxnSpMkLst>
            <pc:docMk/>
            <pc:sldMk cId="3772010687" sldId="295"/>
            <ac:cxnSpMk id="5" creationId="{3A7A63E5-E09D-EA4B-22C4-8EEEB905781D}"/>
          </ac:cxnSpMkLst>
        </pc:cxnChg>
        <pc:cxnChg chg="add mod">
          <ac:chgData name="Irene Kodoudakis" userId="90717a3f-eb38-4ab0-a6c8-ac5ddb57929d" providerId="ADAL" clId="{0E4B7937-02D2-46D8-9AC0-C28993321832}" dt="2023-07-18T23:18:45.988" v="5700" actId="14100"/>
          <ac:cxnSpMkLst>
            <pc:docMk/>
            <pc:sldMk cId="3772010687" sldId="295"/>
            <ac:cxnSpMk id="8" creationId="{0810C871-D4D8-7B9E-D786-C372DFDA5778}"/>
          </ac:cxnSpMkLst>
        </pc:cxnChg>
      </pc:sldChg>
      <pc:sldChg chg="add del ord">
        <pc:chgData name="Irene Kodoudakis" userId="90717a3f-eb38-4ab0-a6c8-ac5ddb57929d" providerId="ADAL" clId="{0E4B7937-02D2-46D8-9AC0-C28993321832}" dt="2023-07-18T11:54:02.113" v="5210" actId="2696"/>
        <pc:sldMkLst>
          <pc:docMk/>
          <pc:sldMk cId="3397375478" sldId="296"/>
        </pc:sldMkLst>
      </pc:sldChg>
      <pc:sldChg chg="addSp delSp modSp new mod">
        <pc:chgData name="Irene Kodoudakis" userId="90717a3f-eb38-4ab0-a6c8-ac5ddb57929d" providerId="ADAL" clId="{0E4B7937-02D2-46D8-9AC0-C28993321832}" dt="2023-07-19T05:59:57.368" v="8295" actId="13926"/>
        <pc:sldMkLst>
          <pc:docMk/>
          <pc:sldMk cId="450630897" sldId="297"/>
        </pc:sldMkLst>
        <pc:spChg chg="mod">
          <ac:chgData name="Irene Kodoudakis" userId="90717a3f-eb38-4ab0-a6c8-ac5ddb57929d" providerId="ADAL" clId="{0E4B7937-02D2-46D8-9AC0-C28993321832}" dt="2023-07-18T23:19:07.934" v="5701" actId="2711"/>
          <ac:spMkLst>
            <pc:docMk/>
            <pc:sldMk cId="450630897" sldId="297"/>
            <ac:spMk id="2" creationId="{8A80F0D2-5A5D-CBF4-7246-02CC9F91E809}"/>
          </ac:spMkLst>
        </pc:spChg>
        <pc:spChg chg="mod">
          <ac:chgData name="Irene Kodoudakis" userId="90717a3f-eb38-4ab0-a6c8-ac5ddb57929d" providerId="ADAL" clId="{0E4B7937-02D2-46D8-9AC0-C28993321832}" dt="2023-07-19T05:59:57.368" v="8295" actId="13926"/>
          <ac:spMkLst>
            <pc:docMk/>
            <pc:sldMk cId="450630897" sldId="297"/>
            <ac:spMk id="3" creationId="{86F9D903-A228-9840-E368-1C0C39550853}"/>
          </ac:spMkLst>
        </pc:spChg>
        <pc:spChg chg="add del">
          <ac:chgData name="Irene Kodoudakis" userId="90717a3f-eb38-4ab0-a6c8-ac5ddb57929d" providerId="ADAL" clId="{0E4B7937-02D2-46D8-9AC0-C28993321832}" dt="2023-07-19T05:49:10.138" v="8261" actId="478"/>
          <ac:spMkLst>
            <pc:docMk/>
            <pc:sldMk cId="450630897" sldId="297"/>
            <ac:spMk id="4" creationId="{762FB209-21C3-333D-98AF-6367D731AF69}"/>
          </ac:spMkLst>
        </pc:spChg>
        <pc:spChg chg="add mod">
          <ac:chgData name="Irene Kodoudakis" userId="90717a3f-eb38-4ab0-a6c8-ac5ddb57929d" providerId="ADAL" clId="{0E4B7937-02D2-46D8-9AC0-C28993321832}" dt="2023-07-19T05:49:25.875" v="8263" actId="13822"/>
          <ac:spMkLst>
            <pc:docMk/>
            <pc:sldMk cId="450630897" sldId="297"/>
            <ac:spMk id="5" creationId="{3ACFFFA4-7339-8F86-3FEF-C6A26300295A}"/>
          </ac:spMkLst>
        </pc:spChg>
        <pc:spChg chg="add mod">
          <ac:chgData name="Irene Kodoudakis" userId="90717a3f-eb38-4ab0-a6c8-ac5ddb57929d" providerId="ADAL" clId="{0E4B7937-02D2-46D8-9AC0-C28993321832}" dt="2023-07-19T05:49:50.746" v="8280" actId="113"/>
          <ac:spMkLst>
            <pc:docMk/>
            <pc:sldMk cId="450630897" sldId="297"/>
            <ac:spMk id="6" creationId="{D68EEC63-7083-543A-7283-18B593E6F35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C55B7-BF58-486C-BE71-6149FD7A47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B6240E-24C9-40A7-BB97-6FE6301F621B}">
      <dgm:prSet/>
      <dgm:spPr/>
      <dgm:t>
        <a:bodyPr/>
        <a:lstStyle/>
        <a:p>
          <a:pPr>
            <a:lnSpc>
              <a:spcPct val="100000"/>
            </a:lnSpc>
          </a:pPr>
          <a:r>
            <a:rPr lang="en-AU" b="0" i="0" baseline="0"/>
            <a:t>Ideas</a:t>
          </a:r>
          <a:endParaRPr lang="en-US"/>
        </a:p>
      </dgm:t>
    </dgm:pt>
    <dgm:pt modelId="{F02047FD-0F91-46AF-84DA-1177323709DB}" type="parTrans" cxnId="{889B3324-4F6D-40BF-A338-D8A2D7352D35}">
      <dgm:prSet/>
      <dgm:spPr/>
      <dgm:t>
        <a:bodyPr/>
        <a:lstStyle/>
        <a:p>
          <a:endParaRPr lang="en-US"/>
        </a:p>
      </dgm:t>
    </dgm:pt>
    <dgm:pt modelId="{394BE529-A8D3-45A7-805F-5F4CB6C480F9}" type="sibTrans" cxnId="{889B3324-4F6D-40BF-A338-D8A2D7352D35}">
      <dgm:prSet/>
      <dgm:spPr/>
      <dgm:t>
        <a:bodyPr/>
        <a:lstStyle/>
        <a:p>
          <a:endParaRPr lang="en-US"/>
        </a:p>
      </dgm:t>
    </dgm:pt>
    <dgm:pt modelId="{3838FF4D-EE2A-4E63-9C20-EB83C550C355}">
      <dgm:prSet/>
      <dgm:spPr/>
      <dgm:t>
        <a:bodyPr/>
        <a:lstStyle/>
        <a:p>
          <a:pPr>
            <a:lnSpc>
              <a:spcPct val="100000"/>
            </a:lnSpc>
          </a:pPr>
          <a:r>
            <a:rPr lang="en-AU" b="0" i="0" baseline="0"/>
            <a:t>Information</a:t>
          </a:r>
          <a:endParaRPr lang="en-US"/>
        </a:p>
      </dgm:t>
    </dgm:pt>
    <dgm:pt modelId="{1BA3BEC5-F16C-4672-9A1E-5124C52B62DD}" type="parTrans" cxnId="{C73BA068-F15B-4AAC-976D-EEFF920D0134}">
      <dgm:prSet/>
      <dgm:spPr/>
      <dgm:t>
        <a:bodyPr/>
        <a:lstStyle/>
        <a:p>
          <a:endParaRPr lang="en-US"/>
        </a:p>
      </dgm:t>
    </dgm:pt>
    <dgm:pt modelId="{EBD5C1BC-9F4C-4848-A28B-F265CCE16830}" type="sibTrans" cxnId="{C73BA068-F15B-4AAC-976D-EEFF920D0134}">
      <dgm:prSet/>
      <dgm:spPr/>
      <dgm:t>
        <a:bodyPr/>
        <a:lstStyle/>
        <a:p>
          <a:endParaRPr lang="en-US"/>
        </a:p>
      </dgm:t>
    </dgm:pt>
    <dgm:pt modelId="{6D7BFC0A-3724-44FF-BB9F-504F35FBC621}">
      <dgm:prSet/>
      <dgm:spPr/>
      <dgm:t>
        <a:bodyPr/>
        <a:lstStyle/>
        <a:p>
          <a:pPr>
            <a:lnSpc>
              <a:spcPct val="100000"/>
            </a:lnSpc>
          </a:pPr>
          <a:r>
            <a:rPr lang="en-AU" b="0" i="0" baseline="0"/>
            <a:t>Opinions</a:t>
          </a:r>
          <a:endParaRPr lang="en-US"/>
        </a:p>
      </dgm:t>
    </dgm:pt>
    <dgm:pt modelId="{9D85A599-7A14-4962-AD4E-83055248C7C9}" type="parTrans" cxnId="{13E9C1A2-8420-42CD-B808-D3525FAFCF6A}">
      <dgm:prSet/>
      <dgm:spPr/>
      <dgm:t>
        <a:bodyPr/>
        <a:lstStyle/>
        <a:p>
          <a:endParaRPr lang="en-US"/>
        </a:p>
      </dgm:t>
    </dgm:pt>
    <dgm:pt modelId="{B5D362D6-51CB-4ACE-A52A-FBD918CAD2B6}" type="sibTrans" cxnId="{13E9C1A2-8420-42CD-B808-D3525FAFCF6A}">
      <dgm:prSet/>
      <dgm:spPr/>
      <dgm:t>
        <a:bodyPr/>
        <a:lstStyle/>
        <a:p>
          <a:endParaRPr lang="en-US"/>
        </a:p>
      </dgm:t>
    </dgm:pt>
    <dgm:pt modelId="{FDDB72D6-5A3F-4C95-8382-C076B62AD8BB}">
      <dgm:prSet/>
      <dgm:spPr/>
      <dgm:t>
        <a:bodyPr/>
        <a:lstStyle/>
        <a:p>
          <a:pPr>
            <a:lnSpc>
              <a:spcPct val="100000"/>
            </a:lnSpc>
          </a:pPr>
          <a:r>
            <a:rPr lang="en-AU" b="0" i="0" baseline="0"/>
            <a:t>Arguments </a:t>
          </a:r>
          <a:endParaRPr lang="en-US"/>
        </a:p>
      </dgm:t>
    </dgm:pt>
    <dgm:pt modelId="{A654D739-BBC1-43D4-89D2-845611158BBA}" type="parTrans" cxnId="{32870A0F-2F1D-4DBA-988D-6E6A3BE92904}">
      <dgm:prSet/>
      <dgm:spPr/>
      <dgm:t>
        <a:bodyPr/>
        <a:lstStyle/>
        <a:p>
          <a:endParaRPr lang="en-US"/>
        </a:p>
      </dgm:t>
    </dgm:pt>
    <dgm:pt modelId="{1E7DDAEC-392A-4D34-A6E6-CF093F5B8A1F}" type="sibTrans" cxnId="{32870A0F-2F1D-4DBA-988D-6E6A3BE92904}">
      <dgm:prSet/>
      <dgm:spPr/>
      <dgm:t>
        <a:bodyPr/>
        <a:lstStyle/>
        <a:p>
          <a:endParaRPr lang="en-US"/>
        </a:p>
      </dgm:t>
    </dgm:pt>
    <dgm:pt modelId="{76A700E8-4E26-4142-B4C6-995C610CAEEA}" type="pres">
      <dgm:prSet presAssocID="{4BEC55B7-BF58-486C-BE71-6149FD7A47EB}" presName="root" presStyleCnt="0">
        <dgm:presLayoutVars>
          <dgm:dir/>
          <dgm:resizeHandles val="exact"/>
        </dgm:presLayoutVars>
      </dgm:prSet>
      <dgm:spPr/>
    </dgm:pt>
    <dgm:pt modelId="{9CB2A142-2FBD-4394-94C5-DDDD78D01EC4}" type="pres">
      <dgm:prSet presAssocID="{7FB6240E-24C9-40A7-BB97-6FE6301F621B}" presName="compNode" presStyleCnt="0"/>
      <dgm:spPr/>
    </dgm:pt>
    <dgm:pt modelId="{B74BE2E7-9B9A-4BA9-9C94-EFB610642E68}" type="pres">
      <dgm:prSet presAssocID="{7FB6240E-24C9-40A7-BB97-6FE6301F621B}" presName="bgRect" presStyleLbl="bgShp" presStyleIdx="0" presStyleCnt="4"/>
      <dgm:spPr/>
    </dgm:pt>
    <dgm:pt modelId="{D34703C4-733D-4BB6-90DA-D2D4987CD292}" type="pres">
      <dgm:prSet presAssocID="{7FB6240E-24C9-40A7-BB97-6FE6301F62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A5C55260-DB07-4AE4-B55B-388E34AC25F5}" type="pres">
      <dgm:prSet presAssocID="{7FB6240E-24C9-40A7-BB97-6FE6301F621B}" presName="spaceRect" presStyleCnt="0"/>
      <dgm:spPr/>
    </dgm:pt>
    <dgm:pt modelId="{E463D64C-A2E7-4C61-AD37-9265642A00D1}" type="pres">
      <dgm:prSet presAssocID="{7FB6240E-24C9-40A7-BB97-6FE6301F621B}" presName="parTx" presStyleLbl="revTx" presStyleIdx="0" presStyleCnt="4">
        <dgm:presLayoutVars>
          <dgm:chMax val="0"/>
          <dgm:chPref val="0"/>
        </dgm:presLayoutVars>
      </dgm:prSet>
      <dgm:spPr/>
    </dgm:pt>
    <dgm:pt modelId="{895BF0A0-CC39-4D04-ADA6-0C63DE2B176C}" type="pres">
      <dgm:prSet presAssocID="{394BE529-A8D3-45A7-805F-5F4CB6C480F9}" presName="sibTrans" presStyleCnt="0"/>
      <dgm:spPr/>
    </dgm:pt>
    <dgm:pt modelId="{DE492FE7-6D35-46C5-991F-C94DE9D07D33}" type="pres">
      <dgm:prSet presAssocID="{3838FF4D-EE2A-4E63-9C20-EB83C550C355}" presName="compNode" presStyleCnt="0"/>
      <dgm:spPr/>
    </dgm:pt>
    <dgm:pt modelId="{69851C04-7317-4489-B380-CB1E225CA2E9}" type="pres">
      <dgm:prSet presAssocID="{3838FF4D-EE2A-4E63-9C20-EB83C550C355}" presName="bgRect" presStyleLbl="bgShp" presStyleIdx="1" presStyleCnt="4"/>
      <dgm:spPr/>
    </dgm:pt>
    <dgm:pt modelId="{D3B431AA-81D8-4734-8B6E-42010DEB63B4}" type="pres">
      <dgm:prSet presAssocID="{3838FF4D-EE2A-4E63-9C20-EB83C550C3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71BEF288-4C92-480B-8C65-4393F36EE897}" type="pres">
      <dgm:prSet presAssocID="{3838FF4D-EE2A-4E63-9C20-EB83C550C355}" presName="spaceRect" presStyleCnt="0"/>
      <dgm:spPr/>
    </dgm:pt>
    <dgm:pt modelId="{9A7556B4-B87C-4574-9529-52B7FF62767A}" type="pres">
      <dgm:prSet presAssocID="{3838FF4D-EE2A-4E63-9C20-EB83C550C355}" presName="parTx" presStyleLbl="revTx" presStyleIdx="1" presStyleCnt="4">
        <dgm:presLayoutVars>
          <dgm:chMax val="0"/>
          <dgm:chPref val="0"/>
        </dgm:presLayoutVars>
      </dgm:prSet>
      <dgm:spPr/>
    </dgm:pt>
    <dgm:pt modelId="{AE776E35-B7F0-4183-89BB-900A5DDAC37B}" type="pres">
      <dgm:prSet presAssocID="{EBD5C1BC-9F4C-4848-A28B-F265CCE16830}" presName="sibTrans" presStyleCnt="0"/>
      <dgm:spPr/>
    </dgm:pt>
    <dgm:pt modelId="{F496E29D-3AE2-4F03-9008-308592A46619}" type="pres">
      <dgm:prSet presAssocID="{6D7BFC0A-3724-44FF-BB9F-504F35FBC621}" presName="compNode" presStyleCnt="0"/>
      <dgm:spPr/>
    </dgm:pt>
    <dgm:pt modelId="{86A3DF64-0CEE-4A24-98B6-949229355AFC}" type="pres">
      <dgm:prSet presAssocID="{6D7BFC0A-3724-44FF-BB9F-504F35FBC621}" presName="bgRect" presStyleLbl="bgShp" presStyleIdx="2" presStyleCnt="4"/>
      <dgm:spPr/>
    </dgm:pt>
    <dgm:pt modelId="{61C653F0-0B0C-4D96-B1D1-6FD5CEA4DBD6}" type="pres">
      <dgm:prSet presAssocID="{6D7BFC0A-3724-44FF-BB9F-504F35FBC6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238A6ED9-7C88-4673-A308-3286FFC32993}" type="pres">
      <dgm:prSet presAssocID="{6D7BFC0A-3724-44FF-BB9F-504F35FBC621}" presName="spaceRect" presStyleCnt="0"/>
      <dgm:spPr/>
    </dgm:pt>
    <dgm:pt modelId="{53EEE9EE-A31F-43A0-AF24-0C80E7545435}" type="pres">
      <dgm:prSet presAssocID="{6D7BFC0A-3724-44FF-BB9F-504F35FBC621}" presName="parTx" presStyleLbl="revTx" presStyleIdx="2" presStyleCnt="4">
        <dgm:presLayoutVars>
          <dgm:chMax val="0"/>
          <dgm:chPref val="0"/>
        </dgm:presLayoutVars>
      </dgm:prSet>
      <dgm:spPr/>
    </dgm:pt>
    <dgm:pt modelId="{3202755B-916D-40A7-AE21-CDA71AC11160}" type="pres">
      <dgm:prSet presAssocID="{B5D362D6-51CB-4ACE-A52A-FBD918CAD2B6}" presName="sibTrans" presStyleCnt="0"/>
      <dgm:spPr/>
    </dgm:pt>
    <dgm:pt modelId="{E1B5CFBF-D7B2-48DC-91CF-0931A42DEE65}" type="pres">
      <dgm:prSet presAssocID="{FDDB72D6-5A3F-4C95-8382-C076B62AD8BB}" presName="compNode" presStyleCnt="0"/>
      <dgm:spPr/>
    </dgm:pt>
    <dgm:pt modelId="{EB298AD4-FA70-4CE6-972F-8D6F39083D3A}" type="pres">
      <dgm:prSet presAssocID="{FDDB72D6-5A3F-4C95-8382-C076B62AD8BB}" presName="bgRect" presStyleLbl="bgShp" presStyleIdx="3" presStyleCnt="4"/>
      <dgm:spPr/>
    </dgm:pt>
    <dgm:pt modelId="{91598FA4-E5FC-4B02-BAC7-A139E1FE2535}" type="pres">
      <dgm:prSet presAssocID="{FDDB72D6-5A3F-4C95-8382-C076B62AD8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54500DA0-3908-4B1D-AB83-3F56901D50FC}" type="pres">
      <dgm:prSet presAssocID="{FDDB72D6-5A3F-4C95-8382-C076B62AD8BB}" presName="spaceRect" presStyleCnt="0"/>
      <dgm:spPr/>
    </dgm:pt>
    <dgm:pt modelId="{0BF82FDC-1425-4594-9E29-F81C1FB1151E}" type="pres">
      <dgm:prSet presAssocID="{FDDB72D6-5A3F-4C95-8382-C076B62AD8BB}" presName="parTx" presStyleLbl="revTx" presStyleIdx="3" presStyleCnt="4">
        <dgm:presLayoutVars>
          <dgm:chMax val="0"/>
          <dgm:chPref val="0"/>
        </dgm:presLayoutVars>
      </dgm:prSet>
      <dgm:spPr/>
    </dgm:pt>
  </dgm:ptLst>
  <dgm:cxnLst>
    <dgm:cxn modelId="{32870A0F-2F1D-4DBA-988D-6E6A3BE92904}" srcId="{4BEC55B7-BF58-486C-BE71-6149FD7A47EB}" destId="{FDDB72D6-5A3F-4C95-8382-C076B62AD8BB}" srcOrd="3" destOrd="0" parTransId="{A654D739-BBC1-43D4-89D2-845611158BBA}" sibTransId="{1E7DDAEC-392A-4D34-A6E6-CF093F5B8A1F}"/>
    <dgm:cxn modelId="{3DB57D20-1D80-4E20-A8B2-F7647C92EF7D}" type="presOf" srcId="{6D7BFC0A-3724-44FF-BB9F-504F35FBC621}" destId="{53EEE9EE-A31F-43A0-AF24-0C80E7545435}" srcOrd="0" destOrd="0" presId="urn:microsoft.com/office/officeart/2018/2/layout/IconVerticalSolidList"/>
    <dgm:cxn modelId="{889B3324-4F6D-40BF-A338-D8A2D7352D35}" srcId="{4BEC55B7-BF58-486C-BE71-6149FD7A47EB}" destId="{7FB6240E-24C9-40A7-BB97-6FE6301F621B}" srcOrd="0" destOrd="0" parTransId="{F02047FD-0F91-46AF-84DA-1177323709DB}" sibTransId="{394BE529-A8D3-45A7-805F-5F4CB6C480F9}"/>
    <dgm:cxn modelId="{07D1265B-7C4E-4F8E-B37B-325AF1D97797}" type="presOf" srcId="{3838FF4D-EE2A-4E63-9C20-EB83C550C355}" destId="{9A7556B4-B87C-4574-9529-52B7FF62767A}" srcOrd="0" destOrd="0" presId="urn:microsoft.com/office/officeart/2018/2/layout/IconVerticalSolidList"/>
    <dgm:cxn modelId="{C73BA068-F15B-4AAC-976D-EEFF920D0134}" srcId="{4BEC55B7-BF58-486C-BE71-6149FD7A47EB}" destId="{3838FF4D-EE2A-4E63-9C20-EB83C550C355}" srcOrd="1" destOrd="0" parTransId="{1BA3BEC5-F16C-4672-9A1E-5124C52B62DD}" sibTransId="{EBD5C1BC-9F4C-4848-A28B-F265CCE16830}"/>
    <dgm:cxn modelId="{6B82FA58-82D8-48F7-A871-AAB05BA9C29A}" type="presOf" srcId="{7FB6240E-24C9-40A7-BB97-6FE6301F621B}" destId="{E463D64C-A2E7-4C61-AD37-9265642A00D1}" srcOrd="0" destOrd="0" presId="urn:microsoft.com/office/officeart/2018/2/layout/IconVerticalSolidList"/>
    <dgm:cxn modelId="{5B78DC9B-2DCB-423C-8297-F11C56FBAE2C}" type="presOf" srcId="{FDDB72D6-5A3F-4C95-8382-C076B62AD8BB}" destId="{0BF82FDC-1425-4594-9E29-F81C1FB1151E}" srcOrd="0" destOrd="0" presId="urn:microsoft.com/office/officeart/2018/2/layout/IconVerticalSolidList"/>
    <dgm:cxn modelId="{6597969E-AC8F-460E-BC25-1538471D7E6A}" type="presOf" srcId="{4BEC55B7-BF58-486C-BE71-6149FD7A47EB}" destId="{76A700E8-4E26-4142-B4C6-995C610CAEEA}" srcOrd="0" destOrd="0" presId="urn:microsoft.com/office/officeart/2018/2/layout/IconVerticalSolidList"/>
    <dgm:cxn modelId="{13E9C1A2-8420-42CD-B808-D3525FAFCF6A}" srcId="{4BEC55B7-BF58-486C-BE71-6149FD7A47EB}" destId="{6D7BFC0A-3724-44FF-BB9F-504F35FBC621}" srcOrd="2" destOrd="0" parTransId="{9D85A599-7A14-4962-AD4E-83055248C7C9}" sibTransId="{B5D362D6-51CB-4ACE-A52A-FBD918CAD2B6}"/>
    <dgm:cxn modelId="{F8FAC88E-4ADB-4912-A02E-A358AD6872E6}" type="presParOf" srcId="{76A700E8-4E26-4142-B4C6-995C610CAEEA}" destId="{9CB2A142-2FBD-4394-94C5-DDDD78D01EC4}" srcOrd="0" destOrd="0" presId="urn:microsoft.com/office/officeart/2018/2/layout/IconVerticalSolidList"/>
    <dgm:cxn modelId="{AA44A9C3-993C-47D6-894D-4A3F8FF33E4A}" type="presParOf" srcId="{9CB2A142-2FBD-4394-94C5-DDDD78D01EC4}" destId="{B74BE2E7-9B9A-4BA9-9C94-EFB610642E68}" srcOrd="0" destOrd="0" presId="urn:microsoft.com/office/officeart/2018/2/layout/IconVerticalSolidList"/>
    <dgm:cxn modelId="{EA41D875-741D-4C87-9B99-3300C6A12028}" type="presParOf" srcId="{9CB2A142-2FBD-4394-94C5-DDDD78D01EC4}" destId="{D34703C4-733D-4BB6-90DA-D2D4987CD292}" srcOrd="1" destOrd="0" presId="urn:microsoft.com/office/officeart/2018/2/layout/IconVerticalSolidList"/>
    <dgm:cxn modelId="{445970F9-679F-4ED2-9D64-0D3C4A0D8A55}" type="presParOf" srcId="{9CB2A142-2FBD-4394-94C5-DDDD78D01EC4}" destId="{A5C55260-DB07-4AE4-B55B-388E34AC25F5}" srcOrd="2" destOrd="0" presId="urn:microsoft.com/office/officeart/2018/2/layout/IconVerticalSolidList"/>
    <dgm:cxn modelId="{E8869232-FCA5-4581-A37C-5B979ACDFEBB}" type="presParOf" srcId="{9CB2A142-2FBD-4394-94C5-DDDD78D01EC4}" destId="{E463D64C-A2E7-4C61-AD37-9265642A00D1}" srcOrd="3" destOrd="0" presId="urn:microsoft.com/office/officeart/2018/2/layout/IconVerticalSolidList"/>
    <dgm:cxn modelId="{1873DC06-1DE6-4669-BE42-9E51184AABCA}" type="presParOf" srcId="{76A700E8-4E26-4142-B4C6-995C610CAEEA}" destId="{895BF0A0-CC39-4D04-ADA6-0C63DE2B176C}" srcOrd="1" destOrd="0" presId="urn:microsoft.com/office/officeart/2018/2/layout/IconVerticalSolidList"/>
    <dgm:cxn modelId="{FA0068E1-763B-4B69-9F48-D8A530B46BFE}" type="presParOf" srcId="{76A700E8-4E26-4142-B4C6-995C610CAEEA}" destId="{DE492FE7-6D35-46C5-991F-C94DE9D07D33}" srcOrd="2" destOrd="0" presId="urn:microsoft.com/office/officeart/2018/2/layout/IconVerticalSolidList"/>
    <dgm:cxn modelId="{654265D1-BD4F-4BE8-9E42-82B68AE496E8}" type="presParOf" srcId="{DE492FE7-6D35-46C5-991F-C94DE9D07D33}" destId="{69851C04-7317-4489-B380-CB1E225CA2E9}" srcOrd="0" destOrd="0" presId="urn:microsoft.com/office/officeart/2018/2/layout/IconVerticalSolidList"/>
    <dgm:cxn modelId="{25008033-5238-440D-84CE-6FE5AAF455CA}" type="presParOf" srcId="{DE492FE7-6D35-46C5-991F-C94DE9D07D33}" destId="{D3B431AA-81D8-4734-8B6E-42010DEB63B4}" srcOrd="1" destOrd="0" presId="urn:microsoft.com/office/officeart/2018/2/layout/IconVerticalSolidList"/>
    <dgm:cxn modelId="{BB755E50-3904-4808-856C-5B960467D1BA}" type="presParOf" srcId="{DE492FE7-6D35-46C5-991F-C94DE9D07D33}" destId="{71BEF288-4C92-480B-8C65-4393F36EE897}" srcOrd="2" destOrd="0" presId="urn:microsoft.com/office/officeart/2018/2/layout/IconVerticalSolidList"/>
    <dgm:cxn modelId="{3F10FD32-8962-4B2F-B508-6C907C34B965}" type="presParOf" srcId="{DE492FE7-6D35-46C5-991F-C94DE9D07D33}" destId="{9A7556B4-B87C-4574-9529-52B7FF62767A}" srcOrd="3" destOrd="0" presId="urn:microsoft.com/office/officeart/2018/2/layout/IconVerticalSolidList"/>
    <dgm:cxn modelId="{633EE3FB-4AC5-4470-8C14-E2EB7E1F3077}" type="presParOf" srcId="{76A700E8-4E26-4142-B4C6-995C610CAEEA}" destId="{AE776E35-B7F0-4183-89BB-900A5DDAC37B}" srcOrd="3" destOrd="0" presId="urn:microsoft.com/office/officeart/2018/2/layout/IconVerticalSolidList"/>
    <dgm:cxn modelId="{D7040482-2287-44D6-82A0-8DE65EFE6573}" type="presParOf" srcId="{76A700E8-4E26-4142-B4C6-995C610CAEEA}" destId="{F496E29D-3AE2-4F03-9008-308592A46619}" srcOrd="4" destOrd="0" presId="urn:microsoft.com/office/officeart/2018/2/layout/IconVerticalSolidList"/>
    <dgm:cxn modelId="{93A05AE0-AD65-4D83-A494-703DC70E94B1}" type="presParOf" srcId="{F496E29D-3AE2-4F03-9008-308592A46619}" destId="{86A3DF64-0CEE-4A24-98B6-949229355AFC}" srcOrd="0" destOrd="0" presId="urn:microsoft.com/office/officeart/2018/2/layout/IconVerticalSolidList"/>
    <dgm:cxn modelId="{F017E074-F60C-4BEB-B1E0-EF37D0F24D62}" type="presParOf" srcId="{F496E29D-3AE2-4F03-9008-308592A46619}" destId="{61C653F0-0B0C-4D96-B1D1-6FD5CEA4DBD6}" srcOrd="1" destOrd="0" presId="urn:microsoft.com/office/officeart/2018/2/layout/IconVerticalSolidList"/>
    <dgm:cxn modelId="{C6D920D1-D838-4075-8DB1-F3CE71CD7683}" type="presParOf" srcId="{F496E29D-3AE2-4F03-9008-308592A46619}" destId="{238A6ED9-7C88-4673-A308-3286FFC32993}" srcOrd="2" destOrd="0" presId="urn:microsoft.com/office/officeart/2018/2/layout/IconVerticalSolidList"/>
    <dgm:cxn modelId="{032732BD-A48C-4FAC-8A06-AE831FB71537}" type="presParOf" srcId="{F496E29D-3AE2-4F03-9008-308592A46619}" destId="{53EEE9EE-A31F-43A0-AF24-0C80E7545435}" srcOrd="3" destOrd="0" presId="urn:microsoft.com/office/officeart/2018/2/layout/IconVerticalSolidList"/>
    <dgm:cxn modelId="{5C322D91-9D89-425D-8FBF-6FCB70982BC7}" type="presParOf" srcId="{76A700E8-4E26-4142-B4C6-995C610CAEEA}" destId="{3202755B-916D-40A7-AE21-CDA71AC11160}" srcOrd="5" destOrd="0" presId="urn:microsoft.com/office/officeart/2018/2/layout/IconVerticalSolidList"/>
    <dgm:cxn modelId="{25F4A109-D40D-48FF-AA8B-9AB63F7C8741}" type="presParOf" srcId="{76A700E8-4E26-4142-B4C6-995C610CAEEA}" destId="{E1B5CFBF-D7B2-48DC-91CF-0931A42DEE65}" srcOrd="6" destOrd="0" presId="urn:microsoft.com/office/officeart/2018/2/layout/IconVerticalSolidList"/>
    <dgm:cxn modelId="{D94CB54A-4C96-447B-A8CD-6DA126DFC818}" type="presParOf" srcId="{E1B5CFBF-D7B2-48DC-91CF-0931A42DEE65}" destId="{EB298AD4-FA70-4CE6-972F-8D6F39083D3A}" srcOrd="0" destOrd="0" presId="urn:microsoft.com/office/officeart/2018/2/layout/IconVerticalSolidList"/>
    <dgm:cxn modelId="{1F59AE6D-E8B6-41AF-A4E3-5BC331A3AE73}" type="presParOf" srcId="{E1B5CFBF-D7B2-48DC-91CF-0931A42DEE65}" destId="{91598FA4-E5FC-4B02-BAC7-A139E1FE2535}" srcOrd="1" destOrd="0" presId="urn:microsoft.com/office/officeart/2018/2/layout/IconVerticalSolidList"/>
    <dgm:cxn modelId="{AE7B3706-A532-4355-864E-13612714CB35}" type="presParOf" srcId="{E1B5CFBF-D7B2-48DC-91CF-0931A42DEE65}" destId="{54500DA0-3908-4B1D-AB83-3F56901D50FC}" srcOrd="2" destOrd="0" presId="urn:microsoft.com/office/officeart/2018/2/layout/IconVerticalSolidList"/>
    <dgm:cxn modelId="{83C03357-054A-4FEF-9EAF-F93B1F2A8C51}" type="presParOf" srcId="{E1B5CFBF-D7B2-48DC-91CF-0931A42DEE65}" destId="{0BF82FDC-1425-4594-9E29-F81C1FB115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DF0A9-5BB9-4477-948E-AE3E02791BD9}"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0206E22E-5FD8-4B1D-ACBD-849E102522D9}">
      <dgm:prSet/>
      <dgm:spPr/>
      <dgm:t>
        <a:bodyPr/>
        <a:lstStyle/>
        <a:p>
          <a:pPr>
            <a:lnSpc>
              <a:spcPct val="100000"/>
            </a:lnSpc>
            <a:defRPr b="1"/>
          </a:pPr>
          <a:r>
            <a:rPr lang="en-AU" b="0" i="0" baseline="0"/>
            <a:t>The tasks will be phrased in English and Greek.</a:t>
          </a:r>
          <a:endParaRPr lang="en-US"/>
        </a:p>
      </dgm:t>
    </dgm:pt>
    <dgm:pt modelId="{F135FC45-D481-4528-97D0-BC48DE2B3579}" type="parTrans" cxnId="{1A3F0B9B-1D8B-421B-972D-1299AE38F039}">
      <dgm:prSet/>
      <dgm:spPr/>
      <dgm:t>
        <a:bodyPr/>
        <a:lstStyle/>
        <a:p>
          <a:endParaRPr lang="en-US"/>
        </a:p>
      </dgm:t>
    </dgm:pt>
    <dgm:pt modelId="{BD869936-1288-46D8-A103-9371984BC792}" type="sibTrans" cxnId="{1A3F0B9B-1D8B-421B-972D-1299AE38F039}">
      <dgm:prSet/>
      <dgm:spPr/>
      <dgm:t>
        <a:bodyPr/>
        <a:lstStyle/>
        <a:p>
          <a:endParaRPr lang="en-US"/>
        </a:p>
      </dgm:t>
    </dgm:pt>
    <dgm:pt modelId="{570E3952-0EA6-4860-92E0-4447B5A31B29}">
      <dgm:prSet/>
      <dgm:spPr/>
      <dgm:t>
        <a:bodyPr/>
        <a:lstStyle/>
        <a:p>
          <a:pPr>
            <a:lnSpc>
              <a:spcPct val="100000"/>
            </a:lnSpc>
            <a:defRPr b="1"/>
          </a:pPr>
          <a:r>
            <a:rPr lang="en-AU"/>
            <a:t>They will differ from the task in Part B, Section 2:</a:t>
          </a:r>
          <a:endParaRPr lang="en-US"/>
        </a:p>
      </dgm:t>
    </dgm:pt>
    <dgm:pt modelId="{CA3B3D08-5FAE-4B2B-90B4-4D2578BEF8B9}" type="parTrans" cxnId="{D53A3F0E-0D92-4DEB-8E12-D2B6F664178C}">
      <dgm:prSet/>
      <dgm:spPr/>
      <dgm:t>
        <a:bodyPr/>
        <a:lstStyle/>
        <a:p>
          <a:endParaRPr lang="en-US"/>
        </a:p>
      </dgm:t>
    </dgm:pt>
    <dgm:pt modelId="{CB42EF7A-3942-4E17-A312-AF69AA2199EB}" type="sibTrans" cxnId="{D53A3F0E-0D92-4DEB-8E12-D2B6F664178C}">
      <dgm:prSet/>
      <dgm:spPr/>
      <dgm:t>
        <a:bodyPr/>
        <a:lstStyle/>
        <a:p>
          <a:endParaRPr lang="en-US"/>
        </a:p>
      </dgm:t>
    </dgm:pt>
    <dgm:pt modelId="{EE75E650-4168-450F-9CCA-3D7027125AC4}">
      <dgm:prSet/>
      <dgm:spPr/>
      <dgm:t>
        <a:bodyPr/>
        <a:lstStyle/>
        <a:p>
          <a:pPr>
            <a:lnSpc>
              <a:spcPct val="100000"/>
            </a:lnSpc>
            <a:defRPr b="1"/>
          </a:pPr>
          <a:r>
            <a:rPr lang="es-ES"/>
            <a:t>1. Style of writing</a:t>
          </a:r>
          <a:endParaRPr lang="en-US"/>
        </a:p>
      </dgm:t>
    </dgm:pt>
    <dgm:pt modelId="{99968DCB-6D82-4000-9123-C002300989F5}" type="parTrans" cxnId="{E899A929-176F-44E8-8274-2FCF8BEF1698}">
      <dgm:prSet/>
      <dgm:spPr/>
      <dgm:t>
        <a:bodyPr/>
        <a:lstStyle/>
        <a:p>
          <a:endParaRPr lang="en-US"/>
        </a:p>
      </dgm:t>
    </dgm:pt>
    <dgm:pt modelId="{D94F0463-EE3C-4A65-83CF-628544F982DE}" type="sibTrans" cxnId="{E899A929-176F-44E8-8274-2FCF8BEF1698}">
      <dgm:prSet/>
      <dgm:spPr/>
      <dgm:t>
        <a:bodyPr/>
        <a:lstStyle/>
        <a:p>
          <a:endParaRPr lang="en-US"/>
        </a:p>
      </dgm:t>
    </dgm:pt>
    <dgm:pt modelId="{E29D9F46-A341-4760-BE5B-E7075E6EE420}">
      <dgm:prSet/>
      <dgm:spPr/>
      <dgm:t>
        <a:bodyPr/>
        <a:lstStyle/>
        <a:p>
          <a:pPr>
            <a:lnSpc>
              <a:spcPct val="100000"/>
            </a:lnSpc>
            <a:defRPr b="1"/>
          </a:pPr>
          <a:r>
            <a:rPr lang="en-AU" b="0" i="0" baseline="0"/>
            <a:t>2. Text types</a:t>
          </a:r>
          <a:endParaRPr lang="en-US"/>
        </a:p>
      </dgm:t>
    </dgm:pt>
    <dgm:pt modelId="{38AC1B1C-FAD4-4D79-A345-555C8F1C2204}" type="parTrans" cxnId="{21070434-59CE-4EA6-8CE7-ADA1496DA0C0}">
      <dgm:prSet/>
      <dgm:spPr/>
      <dgm:t>
        <a:bodyPr/>
        <a:lstStyle/>
        <a:p>
          <a:endParaRPr lang="en-US"/>
        </a:p>
      </dgm:t>
    </dgm:pt>
    <dgm:pt modelId="{36210B8D-A1A6-4CE6-BF91-488A930B3FF0}" type="sibTrans" cxnId="{21070434-59CE-4EA6-8CE7-ADA1496DA0C0}">
      <dgm:prSet/>
      <dgm:spPr/>
      <dgm:t>
        <a:bodyPr/>
        <a:lstStyle/>
        <a:p>
          <a:endParaRPr lang="en-US"/>
        </a:p>
      </dgm:t>
    </dgm:pt>
    <dgm:pt modelId="{5E4D5038-C808-4147-B0D6-413DFC41766D}">
      <dgm:prSet/>
      <dgm:spPr/>
      <dgm:t>
        <a:bodyPr/>
        <a:lstStyle/>
        <a:p>
          <a:pPr>
            <a:lnSpc>
              <a:spcPct val="100000"/>
            </a:lnSpc>
          </a:pPr>
          <a:r>
            <a:rPr lang="en-AU"/>
            <a:t>A visual text might be included in this section.</a:t>
          </a:r>
          <a:endParaRPr lang="en-US"/>
        </a:p>
      </dgm:t>
    </dgm:pt>
    <dgm:pt modelId="{6FB295CC-6D6C-4F8B-B741-1F30719C9E16}" type="parTrans" cxnId="{77F91627-66F4-4ABD-B8C9-FE95D546143B}">
      <dgm:prSet/>
      <dgm:spPr/>
      <dgm:t>
        <a:bodyPr/>
        <a:lstStyle/>
        <a:p>
          <a:endParaRPr lang="en-US"/>
        </a:p>
      </dgm:t>
    </dgm:pt>
    <dgm:pt modelId="{DA35CBDA-E48F-4FA5-95FD-DE5F4811107A}" type="sibTrans" cxnId="{77F91627-66F4-4ABD-B8C9-FE95D546143B}">
      <dgm:prSet/>
      <dgm:spPr/>
      <dgm:t>
        <a:bodyPr/>
        <a:lstStyle/>
        <a:p>
          <a:endParaRPr lang="en-US"/>
        </a:p>
      </dgm:t>
    </dgm:pt>
    <dgm:pt modelId="{CFBA359C-2EAF-4BB4-8CDC-3DA8D9FDE7A7}">
      <dgm:prSet/>
      <dgm:spPr/>
      <dgm:t>
        <a:bodyPr/>
        <a:lstStyle/>
        <a:p>
          <a:pPr>
            <a:lnSpc>
              <a:spcPct val="100000"/>
            </a:lnSpc>
          </a:pPr>
          <a:r>
            <a:rPr lang="en-AU"/>
            <a:t>Section 3 is worth of </a:t>
          </a:r>
          <a:r>
            <a:rPr lang="en-AU" b="1"/>
            <a:t>20 marks</a:t>
          </a:r>
          <a:r>
            <a:rPr lang="en-AU"/>
            <a:t>.</a:t>
          </a:r>
          <a:endParaRPr lang="en-US"/>
        </a:p>
      </dgm:t>
    </dgm:pt>
    <dgm:pt modelId="{6F1A5506-0D5F-4487-853B-06D502218E6E}" type="parTrans" cxnId="{DBC14A3B-4136-424A-B379-9335AD7FD8AF}">
      <dgm:prSet/>
      <dgm:spPr/>
      <dgm:t>
        <a:bodyPr/>
        <a:lstStyle/>
        <a:p>
          <a:endParaRPr lang="en-US"/>
        </a:p>
      </dgm:t>
    </dgm:pt>
    <dgm:pt modelId="{8C9BB016-CD09-420A-AE0F-C79CD7F1AEC3}" type="sibTrans" cxnId="{DBC14A3B-4136-424A-B379-9335AD7FD8AF}">
      <dgm:prSet/>
      <dgm:spPr/>
      <dgm:t>
        <a:bodyPr/>
        <a:lstStyle/>
        <a:p>
          <a:endParaRPr lang="en-US"/>
        </a:p>
      </dgm:t>
    </dgm:pt>
    <dgm:pt modelId="{8AC04D47-144D-4419-845C-B544B8AEDC87}" type="pres">
      <dgm:prSet presAssocID="{3ACDF0A9-5BB9-4477-948E-AE3E02791BD9}" presName="root" presStyleCnt="0">
        <dgm:presLayoutVars>
          <dgm:dir/>
          <dgm:resizeHandles val="exact"/>
        </dgm:presLayoutVars>
      </dgm:prSet>
      <dgm:spPr/>
    </dgm:pt>
    <dgm:pt modelId="{98B3DB23-F2BA-4CD0-9265-5F9B1635331B}" type="pres">
      <dgm:prSet presAssocID="{0206E22E-5FD8-4B1D-ACBD-849E102522D9}" presName="compNode" presStyleCnt="0"/>
      <dgm:spPr/>
    </dgm:pt>
    <dgm:pt modelId="{B89D852A-AAC4-4492-B237-1C5597FDAE20}" type="pres">
      <dgm:prSet presAssocID="{0206E22E-5FD8-4B1D-ACBD-849E102522D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2FE0BFE4-B98E-43F4-84F3-0501AE547EC9}" type="pres">
      <dgm:prSet presAssocID="{0206E22E-5FD8-4B1D-ACBD-849E102522D9}" presName="iconSpace" presStyleCnt="0"/>
      <dgm:spPr/>
    </dgm:pt>
    <dgm:pt modelId="{B40F63F7-ACA1-43C0-9763-F38101BF41E5}" type="pres">
      <dgm:prSet presAssocID="{0206E22E-5FD8-4B1D-ACBD-849E102522D9}" presName="parTx" presStyleLbl="revTx" presStyleIdx="0" presStyleCnt="8">
        <dgm:presLayoutVars>
          <dgm:chMax val="0"/>
          <dgm:chPref val="0"/>
        </dgm:presLayoutVars>
      </dgm:prSet>
      <dgm:spPr/>
    </dgm:pt>
    <dgm:pt modelId="{12CC02A1-15C1-4809-A839-008E53374FDF}" type="pres">
      <dgm:prSet presAssocID="{0206E22E-5FD8-4B1D-ACBD-849E102522D9}" presName="txSpace" presStyleCnt="0"/>
      <dgm:spPr/>
    </dgm:pt>
    <dgm:pt modelId="{7BDA27CD-D37F-4961-9FC1-D8766EFC2421}" type="pres">
      <dgm:prSet presAssocID="{0206E22E-5FD8-4B1D-ACBD-849E102522D9}" presName="desTx" presStyleLbl="revTx" presStyleIdx="1" presStyleCnt="8">
        <dgm:presLayoutVars/>
      </dgm:prSet>
      <dgm:spPr/>
    </dgm:pt>
    <dgm:pt modelId="{524CE320-865C-462E-A92D-DD346D395E9F}" type="pres">
      <dgm:prSet presAssocID="{BD869936-1288-46D8-A103-9371984BC792}" presName="sibTrans" presStyleCnt="0"/>
      <dgm:spPr/>
    </dgm:pt>
    <dgm:pt modelId="{2F3807E2-2D64-4728-B595-AF5FAAFA29EF}" type="pres">
      <dgm:prSet presAssocID="{570E3952-0EA6-4860-92E0-4447B5A31B29}" presName="compNode" presStyleCnt="0"/>
      <dgm:spPr/>
    </dgm:pt>
    <dgm:pt modelId="{CA805E15-F162-4E78-A040-5B8E27AB8C4A}" type="pres">
      <dgm:prSet presAssocID="{570E3952-0EA6-4860-92E0-4447B5A31B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BD9F023F-22C2-49DE-996F-182E3FAD29B7}" type="pres">
      <dgm:prSet presAssocID="{570E3952-0EA6-4860-92E0-4447B5A31B29}" presName="iconSpace" presStyleCnt="0"/>
      <dgm:spPr/>
    </dgm:pt>
    <dgm:pt modelId="{DAF8CD1C-BB37-4203-9112-1FC81F11C9D2}" type="pres">
      <dgm:prSet presAssocID="{570E3952-0EA6-4860-92E0-4447B5A31B29}" presName="parTx" presStyleLbl="revTx" presStyleIdx="2" presStyleCnt="8">
        <dgm:presLayoutVars>
          <dgm:chMax val="0"/>
          <dgm:chPref val="0"/>
        </dgm:presLayoutVars>
      </dgm:prSet>
      <dgm:spPr/>
    </dgm:pt>
    <dgm:pt modelId="{B411CB58-3BE1-4470-BD83-7CF23A7E45BE}" type="pres">
      <dgm:prSet presAssocID="{570E3952-0EA6-4860-92E0-4447B5A31B29}" presName="txSpace" presStyleCnt="0"/>
      <dgm:spPr/>
    </dgm:pt>
    <dgm:pt modelId="{6C477F41-F92D-417B-A330-56B351FCC823}" type="pres">
      <dgm:prSet presAssocID="{570E3952-0EA6-4860-92E0-4447B5A31B29}" presName="desTx" presStyleLbl="revTx" presStyleIdx="3" presStyleCnt="8">
        <dgm:presLayoutVars/>
      </dgm:prSet>
      <dgm:spPr/>
    </dgm:pt>
    <dgm:pt modelId="{E8FE5628-AAAE-4441-9185-017F9BFC232D}" type="pres">
      <dgm:prSet presAssocID="{CB42EF7A-3942-4E17-A312-AF69AA2199EB}" presName="sibTrans" presStyleCnt="0"/>
      <dgm:spPr/>
    </dgm:pt>
    <dgm:pt modelId="{A1C16138-F8D2-420B-9309-C0D570E6C54F}" type="pres">
      <dgm:prSet presAssocID="{EE75E650-4168-450F-9CCA-3D7027125AC4}" presName="compNode" presStyleCnt="0"/>
      <dgm:spPr/>
    </dgm:pt>
    <dgm:pt modelId="{CD16B4A9-4D6F-4097-B0F3-BF29CD5C3F20}" type="pres">
      <dgm:prSet presAssocID="{EE75E650-4168-450F-9CCA-3D7027125A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5179F277-AF77-4D81-9C6D-BBB51250B346}" type="pres">
      <dgm:prSet presAssocID="{EE75E650-4168-450F-9CCA-3D7027125AC4}" presName="iconSpace" presStyleCnt="0"/>
      <dgm:spPr/>
    </dgm:pt>
    <dgm:pt modelId="{7808F795-7D59-4413-AD7C-AF805BD4E846}" type="pres">
      <dgm:prSet presAssocID="{EE75E650-4168-450F-9CCA-3D7027125AC4}" presName="parTx" presStyleLbl="revTx" presStyleIdx="4" presStyleCnt="8">
        <dgm:presLayoutVars>
          <dgm:chMax val="0"/>
          <dgm:chPref val="0"/>
        </dgm:presLayoutVars>
      </dgm:prSet>
      <dgm:spPr/>
    </dgm:pt>
    <dgm:pt modelId="{4EF0A3FF-3CA9-4D62-B4FF-8BB5AEA575B8}" type="pres">
      <dgm:prSet presAssocID="{EE75E650-4168-450F-9CCA-3D7027125AC4}" presName="txSpace" presStyleCnt="0"/>
      <dgm:spPr/>
    </dgm:pt>
    <dgm:pt modelId="{5ED90198-9456-461F-A185-FE5C1CC57C66}" type="pres">
      <dgm:prSet presAssocID="{EE75E650-4168-450F-9CCA-3D7027125AC4}" presName="desTx" presStyleLbl="revTx" presStyleIdx="5" presStyleCnt="8">
        <dgm:presLayoutVars/>
      </dgm:prSet>
      <dgm:spPr/>
    </dgm:pt>
    <dgm:pt modelId="{25DE66D5-3548-4E6E-92B5-18056CFF6AFC}" type="pres">
      <dgm:prSet presAssocID="{D94F0463-EE3C-4A65-83CF-628544F982DE}" presName="sibTrans" presStyleCnt="0"/>
      <dgm:spPr/>
    </dgm:pt>
    <dgm:pt modelId="{D5863394-A6EA-4248-AAA1-9B91825C3AEB}" type="pres">
      <dgm:prSet presAssocID="{E29D9F46-A341-4760-BE5B-E7075E6EE420}" presName="compNode" presStyleCnt="0"/>
      <dgm:spPr/>
    </dgm:pt>
    <dgm:pt modelId="{8C5A7C2D-8F47-471D-B4C9-78B830533369}" type="pres">
      <dgm:prSet presAssocID="{E29D9F46-A341-4760-BE5B-E7075E6EE4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sed Quotation Mark"/>
        </a:ext>
      </dgm:extLst>
    </dgm:pt>
    <dgm:pt modelId="{9409A7D1-DCB3-421D-A353-1BAA86A19446}" type="pres">
      <dgm:prSet presAssocID="{E29D9F46-A341-4760-BE5B-E7075E6EE420}" presName="iconSpace" presStyleCnt="0"/>
      <dgm:spPr/>
    </dgm:pt>
    <dgm:pt modelId="{E85D6C64-8459-4900-B685-E3A0338AA880}" type="pres">
      <dgm:prSet presAssocID="{E29D9F46-A341-4760-BE5B-E7075E6EE420}" presName="parTx" presStyleLbl="revTx" presStyleIdx="6" presStyleCnt="8">
        <dgm:presLayoutVars>
          <dgm:chMax val="0"/>
          <dgm:chPref val="0"/>
        </dgm:presLayoutVars>
      </dgm:prSet>
      <dgm:spPr/>
    </dgm:pt>
    <dgm:pt modelId="{B03AC8DF-E7A7-4753-83CB-5916ED2AC4E7}" type="pres">
      <dgm:prSet presAssocID="{E29D9F46-A341-4760-BE5B-E7075E6EE420}" presName="txSpace" presStyleCnt="0"/>
      <dgm:spPr/>
    </dgm:pt>
    <dgm:pt modelId="{45183621-06F0-48DD-8C9B-594905829603}" type="pres">
      <dgm:prSet presAssocID="{E29D9F46-A341-4760-BE5B-E7075E6EE420}" presName="desTx" presStyleLbl="revTx" presStyleIdx="7" presStyleCnt="8">
        <dgm:presLayoutVars/>
      </dgm:prSet>
      <dgm:spPr/>
    </dgm:pt>
  </dgm:ptLst>
  <dgm:cxnLst>
    <dgm:cxn modelId="{D53A3F0E-0D92-4DEB-8E12-D2B6F664178C}" srcId="{3ACDF0A9-5BB9-4477-948E-AE3E02791BD9}" destId="{570E3952-0EA6-4860-92E0-4447B5A31B29}" srcOrd="1" destOrd="0" parTransId="{CA3B3D08-5FAE-4B2B-90B4-4D2578BEF8B9}" sibTransId="{CB42EF7A-3942-4E17-A312-AF69AA2199EB}"/>
    <dgm:cxn modelId="{23D7CC17-C841-4FB0-9F80-88BF0C30F42C}" type="presOf" srcId="{CFBA359C-2EAF-4BB4-8CDC-3DA8D9FDE7A7}" destId="{45183621-06F0-48DD-8C9B-594905829603}" srcOrd="0" destOrd="1" presId="urn:microsoft.com/office/officeart/2018/2/layout/IconLabelDescriptionList"/>
    <dgm:cxn modelId="{77F91627-66F4-4ABD-B8C9-FE95D546143B}" srcId="{E29D9F46-A341-4760-BE5B-E7075E6EE420}" destId="{5E4D5038-C808-4147-B0D6-413DFC41766D}" srcOrd="0" destOrd="0" parTransId="{6FB295CC-6D6C-4F8B-B741-1F30719C9E16}" sibTransId="{DA35CBDA-E48F-4FA5-95FD-DE5F4811107A}"/>
    <dgm:cxn modelId="{E899A929-176F-44E8-8274-2FCF8BEF1698}" srcId="{3ACDF0A9-5BB9-4477-948E-AE3E02791BD9}" destId="{EE75E650-4168-450F-9CCA-3D7027125AC4}" srcOrd="2" destOrd="0" parTransId="{99968DCB-6D82-4000-9123-C002300989F5}" sibTransId="{D94F0463-EE3C-4A65-83CF-628544F982DE}"/>
    <dgm:cxn modelId="{21070434-59CE-4EA6-8CE7-ADA1496DA0C0}" srcId="{3ACDF0A9-5BB9-4477-948E-AE3E02791BD9}" destId="{E29D9F46-A341-4760-BE5B-E7075E6EE420}" srcOrd="3" destOrd="0" parTransId="{38AC1B1C-FAD4-4D79-A345-555C8F1C2204}" sibTransId="{36210B8D-A1A6-4CE6-BF91-488A930B3FF0}"/>
    <dgm:cxn modelId="{DBC14A3B-4136-424A-B379-9335AD7FD8AF}" srcId="{E29D9F46-A341-4760-BE5B-E7075E6EE420}" destId="{CFBA359C-2EAF-4BB4-8CDC-3DA8D9FDE7A7}" srcOrd="1" destOrd="0" parTransId="{6F1A5506-0D5F-4487-853B-06D502218E6E}" sibTransId="{8C9BB016-CD09-420A-AE0F-C79CD7F1AEC3}"/>
    <dgm:cxn modelId="{5C0CA53F-38FA-4D26-BA31-3E6ECA23ABAA}" type="presOf" srcId="{EE75E650-4168-450F-9CCA-3D7027125AC4}" destId="{7808F795-7D59-4413-AD7C-AF805BD4E846}" srcOrd="0" destOrd="0" presId="urn:microsoft.com/office/officeart/2018/2/layout/IconLabelDescriptionList"/>
    <dgm:cxn modelId="{48716A7C-DA1D-403F-85F9-A9BCC90F851D}" type="presOf" srcId="{3ACDF0A9-5BB9-4477-948E-AE3E02791BD9}" destId="{8AC04D47-144D-4419-845C-B544B8AEDC87}" srcOrd="0" destOrd="0" presId="urn:microsoft.com/office/officeart/2018/2/layout/IconLabelDescriptionList"/>
    <dgm:cxn modelId="{CE4F8283-35A6-48EB-AB1D-3208AFD002A8}" type="presOf" srcId="{5E4D5038-C808-4147-B0D6-413DFC41766D}" destId="{45183621-06F0-48DD-8C9B-594905829603}" srcOrd="0" destOrd="0" presId="urn:microsoft.com/office/officeart/2018/2/layout/IconLabelDescriptionList"/>
    <dgm:cxn modelId="{1A3F0B9B-1D8B-421B-972D-1299AE38F039}" srcId="{3ACDF0A9-5BB9-4477-948E-AE3E02791BD9}" destId="{0206E22E-5FD8-4B1D-ACBD-849E102522D9}" srcOrd="0" destOrd="0" parTransId="{F135FC45-D481-4528-97D0-BC48DE2B3579}" sibTransId="{BD869936-1288-46D8-A103-9371984BC792}"/>
    <dgm:cxn modelId="{D5F0C5A1-05C2-4890-89CF-AB81DFFE6AD7}" type="presOf" srcId="{0206E22E-5FD8-4B1D-ACBD-849E102522D9}" destId="{B40F63F7-ACA1-43C0-9763-F38101BF41E5}" srcOrd="0" destOrd="0" presId="urn:microsoft.com/office/officeart/2018/2/layout/IconLabelDescriptionList"/>
    <dgm:cxn modelId="{AB1031C8-97BB-4CB6-9A63-3A165EA0EF5B}" type="presOf" srcId="{570E3952-0EA6-4860-92E0-4447B5A31B29}" destId="{DAF8CD1C-BB37-4203-9112-1FC81F11C9D2}" srcOrd="0" destOrd="0" presId="urn:microsoft.com/office/officeart/2018/2/layout/IconLabelDescriptionList"/>
    <dgm:cxn modelId="{67E29AFD-333C-45C0-A78F-AE59A1CA2A2C}" type="presOf" srcId="{E29D9F46-A341-4760-BE5B-E7075E6EE420}" destId="{E85D6C64-8459-4900-B685-E3A0338AA880}" srcOrd="0" destOrd="0" presId="urn:microsoft.com/office/officeart/2018/2/layout/IconLabelDescriptionList"/>
    <dgm:cxn modelId="{58C21102-4F9C-4CB3-80E4-E0F0D11668B8}" type="presParOf" srcId="{8AC04D47-144D-4419-845C-B544B8AEDC87}" destId="{98B3DB23-F2BA-4CD0-9265-5F9B1635331B}" srcOrd="0" destOrd="0" presId="urn:microsoft.com/office/officeart/2018/2/layout/IconLabelDescriptionList"/>
    <dgm:cxn modelId="{13918450-C916-4E43-839D-171639BC5A4B}" type="presParOf" srcId="{98B3DB23-F2BA-4CD0-9265-5F9B1635331B}" destId="{B89D852A-AAC4-4492-B237-1C5597FDAE20}" srcOrd="0" destOrd="0" presId="urn:microsoft.com/office/officeart/2018/2/layout/IconLabelDescriptionList"/>
    <dgm:cxn modelId="{696B3D39-0F0B-4C10-B0F9-51A7F792894E}" type="presParOf" srcId="{98B3DB23-F2BA-4CD0-9265-5F9B1635331B}" destId="{2FE0BFE4-B98E-43F4-84F3-0501AE547EC9}" srcOrd="1" destOrd="0" presId="urn:microsoft.com/office/officeart/2018/2/layout/IconLabelDescriptionList"/>
    <dgm:cxn modelId="{5D508D99-95C0-40A8-A364-A965E591129A}" type="presParOf" srcId="{98B3DB23-F2BA-4CD0-9265-5F9B1635331B}" destId="{B40F63F7-ACA1-43C0-9763-F38101BF41E5}" srcOrd="2" destOrd="0" presId="urn:microsoft.com/office/officeart/2018/2/layout/IconLabelDescriptionList"/>
    <dgm:cxn modelId="{958C1381-6507-4AAE-BBBC-3BEB8B82E92C}" type="presParOf" srcId="{98B3DB23-F2BA-4CD0-9265-5F9B1635331B}" destId="{12CC02A1-15C1-4809-A839-008E53374FDF}" srcOrd="3" destOrd="0" presId="urn:microsoft.com/office/officeart/2018/2/layout/IconLabelDescriptionList"/>
    <dgm:cxn modelId="{601AC808-3A98-44A1-BE41-9C7A74311D94}" type="presParOf" srcId="{98B3DB23-F2BA-4CD0-9265-5F9B1635331B}" destId="{7BDA27CD-D37F-4961-9FC1-D8766EFC2421}" srcOrd="4" destOrd="0" presId="urn:microsoft.com/office/officeart/2018/2/layout/IconLabelDescriptionList"/>
    <dgm:cxn modelId="{7139B2F8-08DB-4876-BECA-FAAC69427697}" type="presParOf" srcId="{8AC04D47-144D-4419-845C-B544B8AEDC87}" destId="{524CE320-865C-462E-A92D-DD346D395E9F}" srcOrd="1" destOrd="0" presId="urn:microsoft.com/office/officeart/2018/2/layout/IconLabelDescriptionList"/>
    <dgm:cxn modelId="{055D9477-61EB-473B-8944-120BFA6ECE27}" type="presParOf" srcId="{8AC04D47-144D-4419-845C-B544B8AEDC87}" destId="{2F3807E2-2D64-4728-B595-AF5FAAFA29EF}" srcOrd="2" destOrd="0" presId="urn:microsoft.com/office/officeart/2018/2/layout/IconLabelDescriptionList"/>
    <dgm:cxn modelId="{9F11DFDB-A04B-44E7-919E-F0728527C062}" type="presParOf" srcId="{2F3807E2-2D64-4728-B595-AF5FAAFA29EF}" destId="{CA805E15-F162-4E78-A040-5B8E27AB8C4A}" srcOrd="0" destOrd="0" presId="urn:microsoft.com/office/officeart/2018/2/layout/IconLabelDescriptionList"/>
    <dgm:cxn modelId="{66B63324-28F0-4510-B3C7-579F9F13DB6A}" type="presParOf" srcId="{2F3807E2-2D64-4728-B595-AF5FAAFA29EF}" destId="{BD9F023F-22C2-49DE-996F-182E3FAD29B7}" srcOrd="1" destOrd="0" presId="urn:microsoft.com/office/officeart/2018/2/layout/IconLabelDescriptionList"/>
    <dgm:cxn modelId="{D8777A9B-0583-4DBC-889E-7777CD39BEEA}" type="presParOf" srcId="{2F3807E2-2D64-4728-B595-AF5FAAFA29EF}" destId="{DAF8CD1C-BB37-4203-9112-1FC81F11C9D2}" srcOrd="2" destOrd="0" presId="urn:microsoft.com/office/officeart/2018/2/layout/IconLabelDescriptionList"/>
    <dgm:cxn modelId="{DBE26843-8DD7-431B-9FBA-E3285C2EA203}" type="presParOf" srcId="{2F3807E2-2D64-4728-B595-AF5FAAFA29EF}" destId="{B411CB58-3BE1-4470-BD83-7CF23A7E45BE}" srcOrd="3" destOrd="0" presId="urn:microsoft.com/office/officeart/2018/2/layout/IconLabelDescriptionList"/>
    <dgm:cxn modelId="{DA66092A-A4B1-4DB8-B3DC-6B723BD0998F}" type="presParOf" srcId="{2F3807E2-2D64-4728-B595-AF5FAAFA29EF}" destId="{6C477F41-F92D-417B-A330-56B351FCC823}" srcOrd="4" destOrd="0" presId="urn:microsoft.com/office/officeart/2018/2/layout/IconLabelDescriptionList"/>
    <dgm:cxn modelId="{9305F862-E439-4137-A06F-AE1FE056EE06}" type="presParOf" srcId="{8AC04D47-144D-4419-845C-B544B8AEDC87}" destId="{E8FE5628-AAAE-4441-9185-017F9BFC232D}" srcOrd="3" destOrd="0" presId="urn:microsoft.com/office/officeart/2018/2/layout/IconLabelDescriptionList"/>
    <dgm:cxn modelId="{9AADB504-8163-4F53-838F-A50CE16AFE6F}" type="presParOf" srcId="{8AC04D47-144D-4419-845C-B544B8AEDC87}" destId="{A1C16138-F8D2-420B-9309-C0D570E6C54F}" srcOrd="4" destOrd="0" presId="urn:microsoft.com/office/officeart/2018/2/layout/IconLabelDescriptionList"/>
    <dgm:cxn modelId="{8B3EC39A-690C-4B22-88B2-F0B1D939BF81}" type="presParOf" srcId="{A1C16138-F8D2-420B-9309-C0D570E6C54F}" destId="{CD16B4A9-4D6F-4097-B0F3-BF29CD5C3F20}" srcOrd="0" destOrd="0" presId="urn:microsoft.com/office/officeart/2018/2/layout/IconLabelDescriptionList"/>
    <dgm:cxn modelId="{7BC74BD8-F5B1-45DE-AFF5-C0B103849421}" type="presParOf" srcId="{A1C16138-F8D2-420B-9309-C0D570E6C54F}" destId="{5179F277-AF77-4D81-9C6D-BBB51250B346}" srcOrd="1" destOrd="0" presId="urn:microsoft.com/office/officeart/2018/2/layout/IconLabelDescriptionList"/>
    <dgm:cxn modelId="{096B5670-D0A7-47E9-9F88-9F3E37EA0D2C}" type="presParOf" srcId="{A1C16138-F8D2-420B-9309-C0D570E6C54F}" destId="{7808F795-7D59-4413-AD7C-AF805BD4E846}" srcOrd="2" destOrd="0" presId="urn:microsoft.com/office/officeart/2018/2/layout/IconLabelDescriptionList"/>
    <dgm:cxn modelId="{663315CA-7A1B-47C2-AEBB-C26AD1B81E73}" type="presParOf" srcId="{A1C16138-F8D2-420B-9309-C0D570E6C54F}" destId="{4EF0A3FF-3CA9-4D62-B4FF-8BB5AEA575B8}" srcOrd="3" destOrd="0" presId="urn:microsoft.com/office/officeart/2018/2/layout/IconLabelDescriptionList"/>
    <dgm:cxn modelId="{0E37CF9A-D602-4E69-907E-2B62C65675D2}" type="presParOf" srcId="{A1C16138-F8D2-420B-9309-C0D570E6C54F}" destId="{5ED90198-9456-461F-A185-FE5C1CC57C66}" srcOrd="4" destOrd="0" presId="urn:microsoft.com/office/officeart/2018/2/layout/IconLabelDescriptionList"/>
    <dgm:cxn modelId="{634A000C-B058-46D5-9BE3-9FCE1D18D2DF}" type="presParOf" srcId="{8AC04D47-144D-4419-845C-B544B8AEDC87}" destId="{25DE66D5-3548-4E6E-92B5-18056CFF6AFC}" srcOrd="5" destOrd="0" presId="urn:microsoft.com/office/officeart/2018/2/layout/IconLabelDescriptionList"/>
    <dgm:cxn modelId="{BFBBD9CC-08BE-4F48-8437-95305294450E}" type="presParOf" srcId="{8AC04D47-144D-4419-845C-B544B8AEDC87}" destId="{D5863394-A6EA-4248-AAA1-9B91825C3AEB}" srcOrd="6" destOrd="0" presId="urn:microsoft.com/office/officeart/2018/2/layout/IconLabelDescriptionList"/>
    <dgm:cxn modelId="{5CC3D4B9-F6E2-44FD-97AF-E82EE61DBA4A}" type="presParOf" srcId="{D5863394-A6EA-4248-AAA1-9B91825C3AEB}" destId="{8C5A7C2D-8F47-471D-B4C9-78B830533369}" srcOrd="0" destOrd="0" presId="urn:microsoft.com/office/officeart/2018/2/layout/IconLabelDescriptionList"/>
    <dgm:cxn modelId="{89DBB6DC-7AF7-4B1F-A09A-0F6276792095}" type="presParOf" srcId="{D5863394-A6EA-4248-AAA1-9B91825C3AEB}" destId="{9409A7D1-DCB3-421D-A353-1BAA86A19446}" srcOrd="1" destOrd="0" presId="urn:microsoft.com/office/officeart/2018/2/layout/IconLabelDescriptionList"/>
    <dgm:cxn modelId="{624A7949-DA89-4020-A8BE-7BC2C2D0D96F}" type="presParOf" srcId="{D5863394-A6EA-4248-AAA1-9B91825C3AEB}" destId="{E85D6C64-8459-4900-B685-E3A0338AA880}" srcOrd="2" destOrd="0" presId="urn:microsoft.com/office/officeart/2018/2/layout/IconLabelDescriptionList"/>
    <dgm:cxn modelId="{697DE3B9-4524-4210-A2C3-A66F396262A2}" type="presParOf" srcId="{D5863394-A6EA-4248-AAA1-9B91825C3AEB}" destId="{B03AC8DF-E7A7-4753-83CB-5916ED2AC4E7}" srcOrd="3" destOrd="0" presId="urn:microsoft.com/office/officeart/2018/2/layout/IconLabelDescriptionList"/>
    <dgm:cxn modelId="{6F1C445D-2236-48CA-8F22-D7D8B678B97F}" type="presParOf" srcId="{D5863394-A6EA-4248-AAA1-9B91825C3AEB}" destId="{45183621-06F0-48DD-8C9B-59490582960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6D845-C8DA-45AD-8297-A4CB37199EA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F54A8D6-81A4-4D7A-A27A-C8AAAE7C413F}">
      <dgm:prSet/>
      <dgm:spPr/>
      <dgm:t>
        <a:bodyPr/>
        <a:lstStyle/>
        <a:p>
          <a:r>
            <a:rPr lang="en-US" dirty="0">
              <a:latin typeface="Neue Haas Grotesk Text Pro" panose="020B0504020202020204" pitchFamily="34" charset="0"/>
            </a:rPr>
            <a:t>Personal</a:t>
          </a:r>
        </a:p>
      </dgm:t>
    </dgm:pt>
    <dgm:pt modelId="{898A6962-627C-4FBA-8CC0-EC35C527E0AF}" type="parTrans" cxnId="{53E441AB-390A-4552-8426-E10651C5EA19}">
      <dgm:prSet/>
      <dgm:spPr/>
      <dgm:t>
        <a:bodyPr/>
        <a:lstStyle/>
        <a:p>
          <a:endParaRPr lang="en-US"/>
        </a:p>
      </dgm:t>
    </dgm:pt>
    <dgm:pt modelId="{E5869533-1903-4FA4-807B-3860CCBBF0F9}" type="sibTrans" cxnId="{53E441AB-390A-4552-8426-E10651C5EA19}">
      <dgm:prSet/>
      <dgm:spPr/>
      <dgm:t>
        <a:bodyPr/>
        <a:lstStyle/>
        <a:p>
          <a:endParaRPr lang="en-US"/>
        </a:p>
      </dgm:t>
    </dgm:pt>
    <dgm:pt modelId="{4C7FD54C-0E47-42A5-ABF6-D2E1B41763A8}">
      <dgm:prSet/>
      <dgm:spPr/>
      <dgm:t>
        <a:bodyPr/>
        <a:lstStyle/>
        <a:p>
          <a:r>
            <a:rPr lang="en-US" dirty="0">
              <a:latin typeface="Neue Haas Grotesk Text Pro" panose="020B0504020202020204" pitchFamily="34" charset="0"/>
            </a:rPr>
            <a:t>Imaginative</a:t>
          </a:r>
        </a:p>
      </dgm:t>
    </dgm:pt>
    <dgm:pt modelId="{0458E111-5FE3-4976-A444-0D618260EB1E}" type="parTrans" cxnId="{C016C366-BEE7-4096-BF84-7B72C5BC4C5E}">
      <dgm:prSet/>
      <dgm:spPr/>
      <dgm:t>
        <a:bodyPr/>
        <a:lstStyle/>
        <a:p>
          <a:endParaRPr lang="en-US"/>
        </a:p>
      </dgm:t>
    </dgm:pt>
    <dgm:pt modelId="{122D2515-F420-45CB-B36C-4AD75B38AE61}" type="sibTrans" cxnId="{C016C366-BEE7-4096-BF84-7B72C5BC4C5E}">
      <dgm:prSet/>
      <dgm:spPr/>
      <dgm:t>
        <a:bodyPr/>
        <a:lstStyle/>
        <a:p>
          <a:endParaRPr lang="en-US"/>
        </a:p>
      </dgm:t>
    </dgm:pt>
    <dgm:pt modelId="{5A197BEC-79E1-43E2-A4F2-3A6469662D9A}">
      <dgm:prSet/>
      <dgm:spPr/>
      <dgm:t>
        <a:bodyPr/>
        <a:lstStyle/>
        <a:p>
          <a:r>
            <a:rPr lang="en-US" dirty="0">
              <a:latin typeface="Neue Haas Grotesk Text Pro" panose="020B0504020202020204" pitchFamily="34" charset="0"/>
            </a:rPr>
            <a:t>Persuasive</a:t>
          </a:r>
          <a:r>
            <a:rPr lang="en-US" dirty="0"/>
            <a:t> </a:t>
          </a:r>
        </a:p>
      </dgm:t>
    </dgm:pt>
    <dgm:pt modelId="{803F31CB-C2C4-45D3-A1EE-0FB98DC7D275}" type="parTrans" cxnId="{B544D8C3-81AA-4C3C-99AE-CB55E0F0418C}">
      <dgm:prSet/>
      <dgm:spPr/>
      <dgm:t>
        <a:bodyPr/>
        <a:lstStyle/>
        <a:p>
          <a:endParaRPr lang="en-US"/>
        </a:p>
      </dgm:t>
    </dgm:pt>
    <dgm:pt modelId="{CB7F426F-FA90-436D-BCDE-162314B2BC70}" type="sibTrans" cxnId="{B544D8C3-81AA-4C3C-99AE-CB55E0F0418C}">
      <dgm:prSet/>
      <dgm:spPr/>
      <dgm:t>
        <a:bodyPr/>
        <a:lstStyle/>
        <a:p>
          <a:endParaRPr lang="en-US"/>
        </a:p>
      </dgm:t>
    </dgm:pt>
    <dgm:pt modelId="{BB2A4819-C8A9-4E97-9865-57864456CD04}">
      <dgm:prSet/>
      <dgm:spPr/>
      <dgm:t>
        <a:bodyPr/>
        <a:lstStyle/>
        <a:p>
          <a:r>
            <a:rPr lang="en-US" dirty="0">
              <a:latin typeface="Neue Haas Grotesk Text Pro" panose="020B0504020202020204" pitchFamily="34" charset="0"/>
            </a:rPr>
            <a:t>Informative</a:t>
          </a:r>
        </a:p>
      </dgm:t>
    </dgm:pt>
    <dgm:pt modelId="{FA9B595C-A5D2-48EB-8303-06162803BEB7}" type="parTrans" cxnId="{1D3657D0-2321-4814-BBE7-62E9A76DE1AB}">
      <dgm:prSet/>
      <dgm:spPr/>
      <dgm:t>
        <a:bodyPr/>
        <a:lstStyle/>
        <a:p>
          <a:endParaRPr lang="en-US"/>
        </a:p>
      </dgm:t>
    </dgm:pt>
    <dgm:pt modelId="{6958C302-9ECC-49FB-B17F-AE30D91DC282}" type="sibTrans" cxnId="{1D3657D0-2321-4814-BBE7-62E9A76DE1AB}">
      <dgm:prSet/>
      <dgm:spPr/>
      <dgm:t>
        <a:bodyPr/>
        <a:lstStyle/>
        <a:p>
          <a:endParaRPr lang="en-US"/>
        </a:p>
      </dgm:t>
    </dgm:pt>
    <dgm:pt modelId="{D155F497-68A1-4C2C-BFFC-457FF26BB16E}">
      <dgm:prSet/>
      <dgm:spPr/>
      <dgm:t>
        <a:bodyPr/>
        <a:lstStyle/>
        <a:p>
          <a:r>
            <a:rPr lang="en-US" dirty="0">
              <a:latin typeface="Neue Haas Grotesk Text Pro" panose="020B0504020202020204" pitchFamily="34" charset="0"/>
            </a:rPr>
            <a:t>Evaluative</a:t>
          </a:r>
        </a:p>
      </dgm:t>
    </dgm:pt>
    <dgm:pt modelId="{C813DA69-BDB9-4E1F-8A5B-89A5CAA19F30}" type="parTrans" cxnId="{C7566751-1672-4E6E-87EB-0AAB175FA8C2}">
      <dgm:prSet/>
      <dgm:spPr/>
      <dgm:t>
        <a:bodyPr/>
        <a:lstStyle/>
        <a:p>
          <a:endParaRPr lang="en-US"/>
        </a:p>
      </dgm:t>
    </dgm:pt>
    <dgm:pt modelId="{55BA7D5A-0EB7-422E-BB45-D6437D1DB674}" type="sibTrans" cxnId="{C7566751-1672-4E6E-87EB-0AAB175FA8C2}">
      <dgm:prSet/>
      <dgm:spPr/>
      <dgm:t>
        <a:bodyPr/>
        <a:lstStyle/>
        <a:p>
          <a:endParaRPr lang="en-US"/>
        </a:p>
      </dgm:t>
    </dgm:pt>
    <dgm:pt modelId="{E72E9055-5149-4056-A35C-F10937E3B81D}" type="pres">
      <dgm:prSet presAssocID="{0C36D845-C8DA-45AD-8297-A4CB37199EAB}" presName="hierChild1" presStyleCnt="0">
        <dgm:presLayoutVars>
          <dgm:chPref val="1"/>
          <dgm:dir/>
          <dgm:animOne val="branch"/>
          <dgm:animLvl val="lvl"/>
          <dgm:resizeHandles/>
        </dgm:presLayoutVars>
      </dgm:prSet>
      <dgm:spPr/>
    </dgm:pt>
    <dgm:pt modelId="{720AC420-9059-4731-A3AB-47C968E8CAAA}" type="pres">
      <dgm:prSet presAssocID="{2F54A8D6-81A4-4D7A-A27A-C8AAAE7C413F}" presName="hierRoot1" presStyleCnt="0"/>
      <dgm:spPr/>
    </dgm:pt>
    <dgm:pt modelId="{D050EAF2-745C-4CE2-A04E-7265E76C7733}" type="pres">
      <dgm:prSet presAssocID="{2F54A8D6-81A4-4D7A-A27A-C8AAAE7C413F}" presName="composite" presStyleCnt="0"/>
      <dgm:spPr/>
    </dgm:pt>
    <dgm:pt modelId="{2058B3BF-F687-4CD1-A9EB-A5D40042FD8D}" type="pres">
      <dgm:prSet presAssocID="{2F54A8D6-81A4-4D7A-A27A-C8AAAE7C413F}" presName="background" presStyleLbl="node0" presStyleIdx="0" presStyleCnt="5"/>
      <dgm:spPr/>
    </dgm:pt>
    <dgm:pt modelId="{37B99651-3A6D-4DC8-AF5B-D3F26C9ABF40}" type="pres">
      <dgm:prSet presAssocID="{2F54A8D6-81A4-4D7A-A27A-C8AAAE7C413F}" presName="text" presStyleLbl="fgAcc0" presStyleIdx="0" presStyleCnt="5">
        <dgm:presLayoutVars>
          <dgm:chPref val="3"/>
        </dgm:presLayoutVars>
      </dgm:prSet>
      <dgm:spPr/>
    </dgm:pt>
    <dgm:pt modelId="{4E01AD5F-1879-4F62-8356-A1F21D73C24F}" type="pres">
      <dgm:prSet presAssocID="{2F54A8D6-81A4-4D7A-A27A-C8AAAE7C413F}" presName="hierChild2" presStyleCnt="0"/>
      <dgm:spPr/>
    </dgm:pt>
    <dgm:pt modelId="{28677207-DF8A-4E3D-BB8D-94DD294A7C63}" type="pres">
      <dgm:prSet presAssocID="{4C7FD54C-0E47-42A5-ABF6-D2E1B41763A8}" presName="hierRoot1" presStyleCnt="0"/>
      <dgm:spPr/>
    </dgm:pt>
    <dgm:pt modelId="{2A728D67-F3C3-446D-9C30-71A149B90CBE}" type="pres">
      <dgm:prSet presAssocID="{4C7FD54C-0E47-42A5-ABF6-D2E1B41763A8}" presName="composite" presStyleCnt="0"/>
      <dgm:spPr/>
    </dgm:pt>
    <dgm:pt modelId="{956C2A82-3464-4EC6-BB50-AFD72A8F96AD}" type="pres">
      <dgm:prSet presAssocID="{4C7FD54C-0E47-42A5-ABF6-D2E1B41763A8}" presName="background" presStyleLbl="node0" presStyleIdx="1" presStyleCnt="5"/>
      <dgm:spPr/>
    </dgm:pt>
    <dgm:pt modelId="{5ED02F81-4944-46FC-AB64-1C7434FFB25F}" type="pres">
      <dgm:prSet presAssocID="{4C7FD54C-0E47-42A5-ABF6-D2E1B41763A8}" presName="text" presStyleLbl="fgAcc0" presStyleIdx="1" presStyleCnt="5">
        <dgm:presLayoutVars>
          <dgm:chPref val="3"/>
        </dgm:presLayoutVars>
      </dgm:prSet>
      <dgm:spPr/>
    </dgm:pt>
    <dgm:pt modelId="{9791A2FF-452A-4E65-8CE3-3570FD745ACE}" type="pres">
      <dgm:prSet presAssocID="{4C7FD54C-0E47-42A5-ABF6-D2E1B41763A8}" presName="hierChild2" presStyleCnt="0"/>
      <dgm:spPr/>
    </dgm:pt>
    <dgm:pt modelId="{B2F86FBB-58AE-4575-934C-D61566471498}" type="pres">
      <dgm:prSet presAssocID="{5A197BEC-79E1-43E2-A4F2-3A6469662D9A}" presName="hierRoot1" presStyleCnt="0"/>
      <dgm:spPr/>
    </dgm:pt>
    <dgm:pt modelId="{056D6E83-4069-4964-9725-7591CFBF3738}" type="pres">
      <dgm:prSet presAssocID="{5A197BEC-79E1-43E2-A4F2-3A6469662D9A}" presName="composite" presStyleCnt="0"/>
      <dgm:spPr/>
    </dgm:pt>
    <dgm:pt modelId="{44EF9BD7-EB38-48A3-987C-9099E4F981CC}" type="pres">
      <dgm:prSet presAssocID="{5A197BEC-79E1-43E2-A4F2-3A6469662D9A}" presName="background" presStyleLbl="node0" presStyleIdx="2" presStyleCnt="5"/>
      <dgm:spPr/>
    </dgm:pt>
    <dgm:pt modelId="{2193C86E-D892-4A3B-8B18-9F46C0188A09}" type="pres">
      <dgm:prSet presAssocID="{5A197BEC-79E1-43E2-A4F2-3A6469662D9A}" presName="text" presStyleLbl="fgAcc0" presStyleIdx="2" presStyleCnt="5">
        <dgm:presLayoutVars>
          <dgm:chPref val="3"/>
        </dgm:presLayoutVars>
      </dgm:prSet>
      <dgm:spPr/>
    </dgm:pt>
    <dgm:pt modelId="{DFAF4CB8-1B82-4237-89BE-8930BBA92695}" type="pres">
      <dgm:prSet presAssocID="{5A197BEC-79E1-43E2-A4F2-3A6469662D9A}" presName="hierChild2" presStyleCnt="0"/>
      <dgm:spPr/>
    </dgm:pt>
    <dgm:pt modelId="{AB5A6783-5D6F-41A1-982B-1C6CC2FD98AA}" type="pres">
      <dgm:prSet presAssocID="{BB2A4819-C8A9-4E97-9865-57864456CD04}" presName="hierRoot1" presStyleCnt="0"/>
      <dgm:spPr/>
    </dgm:pt>
    <dgm:pt modelId="{EFAFFF96-B4BB-42B9-85B8-F713E448FD9B}" type="pres">
      <dgm:prSet presAssocID="{BB2A4819-C8A9-4E97-9865-57864456CD04}" presName="composite" presStyleCnt="0"/>
      <dgm:spPr/>
    </dgm:pt>
    <dgm:pt modelId="{238FB46A-72D7-42D2-9FB6-730FE029730D}" type="pres">
      <dgm:prSet presAssocID="{BB2A4819-C8A9-4E97-9865-57864456CD04}" presName="background" presStyleLbl="node0" presStyleIdx="3" presStyleCnt="5"/>
      <dgm:spPr/>
    </dgm:pt>
    <dgm:pt modelId="{7E2A14FA-5165-465E-86AB-4A63A0633972}" type="pres">
      <dgm:prSet presAssocID="{BB2A4819-C8A9-4E97-9865-57864456CD04}" presName="text" presStyleLbl="fgAcc0" presStyleIdx="3" presStyleCnt="5">
        <dgm:presLayoutVars>
          <dgm:chPref val="3"/>
        </dgm:presLayoutVars>
      </dgm:prSet>
      <dgm:spPr/>
    </dgm:pt>
    <dgm:pt modelId="{674361F6-2610-419F-94E6-EEE9795A8CA9}" type="pres">
      <dgm:prSet presAssocID="{BB2A4819-C8A9-4E97-9865-57864456CD04}" presName="hierChild2" presStyleCnt="0"/>
      <dgm:spPr/>
    </dgm:pt>
    <dgm:pt modelId="{4A2E8E63-3579-424C-98B4-C1BC94E95A7A}" type="pres">
      <dgm:prSet presAssocID="{D155F497-68A1-4C2C-BFFC-457FF26BB16E}" presName="hierRoot1" presStyleCnt="0"/>
      <dgm:spPr/>
    </dgm:pt>
    <dgm:pt modelId="{9B98DF4F-C911-41B8-BEB3-3A26BE870FF6}" type="pres">
      <dgm:prSet presAssocID="{D155F497-68A1-4C2C-BFFC-457FF26BB16E}" presName="composite" presStyleCnt="0"/>
      <dgm:spPr/>
    </dgm:pt>
    <dgm:pt modelId="{D157073B-ECC5-4D7B-8D85-7D4075F75B3F}" type="pres">
      <dgm:prSet presAssocID="{D155F497-68A1-4C2C-BFFC-457FF26BB16E}" presName="background" presStyleLbl="node0" presStyleIdx="4" presStyleCnt="5"/>
      <dgm:spPr/>
    </dgm:pt>
    <dgm:pt modelId="{15DACF24-AA53-4343-A77D-C7FF2C71B487}" type="pres">
      <dgm:prSet presAssocID="{D155F497-68A1-4C2C-BFFC-457FF26BB16E}" presName="text" presStyleLbl="fgAcc0" presStyleIdx="4" presStyleCnt="5">
        <dgm:presLayoutVars>
          <dgm:chPref val="3"/>
        </dgm:presLayoutVars>
      </dgm:prSet>
      <dgm:spPr/>
    </dgm:pt>
    <dgm:pt modelId="{6F3ED339-5793-4F37-B1E2-8757B6E7E6CA}" type="pres">
      <dgm:prSet presAssocID="{D155F497-68A1-4C2C-BFFC-457FF26BB16E}" presName="hierChild2" presStyleCnt="0"/>
      <dgm:spPr/>
    </dgm:pt>
  </dgm:ptLst>
  <dgm:cxnLst>
    <dgm:cxn modelId="{8B26F837-7660-4924-885C-907E9A152AC0}" type="presOf" srcId="{0C36D845-C8DA-45AD-8297-A4CB37199EAB}" destId="{E72E9055-5149-4056-A35C-F10937E3B81D}" srcOrd="0" destOrd="0" presId="urn:microsoft.com/office/officeart/2005/8/layout/hierarchy1"/>
    <dgm:cxn modelId="{C016C366-BEE7-4096-BF84-7B72C5BC4C5E}" srcId="{0C36D845-C8DA-45AD-8297-A4CB37199EAB}" destId="{4C7FD54C-0E47-42A5-ABF6-D2E1B41763A8}" srcOrd="1" destOrd="0" parTransId="{0458E111-5FE3-4976-A444-0D618260EB1E}" sibTransId="{122D2515-F420-45CB-B36C-4AD75B38AE61}"/>
    <dgm:cxn modelId="{F221F84C-318B-4468-94D8-CFCED29338F7}" type="presOf" srcId="{4C7FD54C-0E47-42A5-ABF6-D2E1B41763A8}" destId="{5ED02F81-4944-46FC-AB64-1C7434FFB25F}" srcOrd="0" destOrd="0" presId="urn:microsoft.com/office/officeart/2005/8/layout/hierarchy1"/>
    <dgm:cxn modelId="{C7566751-1672-4E6E-87EB-0AAB175FA8C2}" srcId="{0C36D845-C8DA-45AD-8297-A4CB37199EAB}" destId="{D155F497-68A1-4C2C-BFFC-457FF26BB16E}" srcOrd="4" destOrd="0" parTransId="{C813DA69-BDB9-4E1F-8A5B-89A5CAA19F30}" sibTransId="{55BA7D5A-0EB7-422E-BB45-D6437D1DB674}"/>
    <dgm:cxn modelId="{E3183F59-2BAC-4B80-93F2-57B1D38BEEE3}" type="presOf" srcId="{2F54A8D6-81A4-4D7A-A27A-C8AAAE7C413F}" destId="{37B99651-3A6D-4DC8-AF5B-D3F26C9ABF40}" srcOrd="0" destOrd="0" presId="urn:microsoft.com/office/officeart/2005/8/layout/hierarchy1"/>
    <dgm:cxn modelId="{F9EC977D-AD17-4D83-97FA-6F20D8542D89}" type="presOf" srcId="{5A197BEC-79E1-43E2-A4F2-3A6469662D9A}" destId="{2193C86E-D892-4A3B-8B18-9F46C0188A09}" srcOrd="0" destOrd="0" presId="urn:microsoft.com/office/officeart/2005/8/layout/hierarchy1"/>
    <dgm:cxn modelId="{EFFDFB8A-7F37-4C4D-B0AE-319D95DDAD73}" type="presOf" srcId="{D155F497-68A1-4C2C-BFFC-457FF26BB16E}" destId="{15DACF24-AA53-4343-A77D-C7FF2C71B487}" srcOrd="0" destOrd="0" presId="urn:microsoft.com/office/officeart/2005/8/layout/hierarchy1"/>
    <dgm:cxn modelId="{0727A4A7-BD0E-41CF-B058-7D052ACC0685}" type="presOf" srcId="{BB2A4819-C8A9-4E97-9865-57864456CD04}" destId="{7E2A14FA-5165-465E-86AB-4A63A0633972}" srcOrd="0" destOrd="0" presId="urn:microsoft.com/office/officeart/2005/8/layout/hierarchy1"/>
    <dgm:cxn modelId="{53E441AB-390A-4552-8426-E10651C5EA19}" srcId="{0C36D845-C8DA-45AD-8297-A4CB37199EAB}" destId="{2F54A8D6-81A4-4D7A-A27A-C8AAAE7C413F}" srcOrd="0" destOrd="0" parTransId="{898A6962-627C-4FBA-8CC0-EC35C527E0AF}" sibTransId="{E5869533-1903-4FA4-807B-3860CCBBF0F9}"/>
    <dgm:cxn modelId="{B544D8C3-81AA-4C3C-99AE-CB55E0F0418C}" srcId="{0C36D845-C8DA-45AD-8297-A4CB37199EAB}" destId="{5A197BEC-79E1-43E2-A4F2-3A6469662D9A}" srcOrd="2" destOrd="0" parTransId="{803F31CB-C2C4-45D3-A1EE-0FB98DC7D275}" sibTransId="{CB7F426F-FA90-436D-BCDE-162314B2BC70}"/>
    <dgm:cxn modelId="{1D3657D0-2321-4814-BBE7-62E9A76DE1AB}" srcId="{0C36D845-C8DA-45AD-8297-A4CB37199EAB}" destId="{BB2A4819-C8A9-4E97-9865-57864456CD04}" srcOrd="3" destOrd="0" parTransId="{FA9B595C-A5D2-48EB-8303-06162803BEB7}" sibTransId="{6958C302-9ECC-49FB-B17F-AE30D91DC282}"/>
    <dgm:cxn modelId="{B2D9D693-8FCB-4E48-B51E-6D0FC9D993B9}" type="presParOf" srcId="{E72E9055-5149-4056-A35C-F10937E3B81D}" destId="{720AC420-9059-4731-A3AB-47C968E8CAAA}" srcOrd="0" destOrd="0" presId="urn:microsoft.com/office/officeart/2005/8/layout/hierarchy1"/>
    <dgm:cxn modelId="{86F7A4B6-8917-4931-A9F5-9F877349AF74}" type="presParOf" srcId="{720AC420-9059-4731-A3AB-47C968E8CAAA}" destId="{D050EAF2-745C-4CE2-A04E-7265E76C7733}" srcOrd="0" destOrd="0" presId="urn:microsoft.com/office/officeart/2005/8/layout/hierarchy1"/>
    <dgm:cxn modelId="{FC4F424A-703D-4285-AE3D-8E1BD569012C}" type="presParOf" srcId="{D050EAF2-745C-4CE2-A04E-7265E76C7733}" destId="{2058B3BF-F687-4CD1-A9EB-A5D40042FD8D}" srcOrd="0" destOrd="0" presId="urn:microsoft.com/office/officeart/2005/8/layout/hierarchy1"/>
    <dgm:cxn modelId="{8934673D-D687-4C17-82F5-6F5EFC42FA46}" type="presParOf" srcId="{D050EAF2-745C-4CE2-A04E-7265E76C7733}" destId="{37B99651-3A6D-4DC8-AF5B-D3F26C9ABF40}" srcOrd="1" destOrd="0" presId="urn:microsoft.com/office/officeart/2005/8/layout/hierarchy1"/>
    <dgm:cxn modelId="{FFA019B4-2026-4F75-BF1F-A479B6CA2CEB}" type="presParOf" srcId="{720AC420-9059-4731-A3AB-47C968E8CAAA}" destId="{4E01AD5F-1879-4F62-8356-A1F21D73C24F}" srcOrd="1" destOrd="0" presId="urn:microsoft.com/office/officeart/2005/8/layout/hierarchy1"/>
    <dgm:cxn modelId="{D053C9F1-8A64-4D8D-B4EA-967D588A4BF8}" type="presParOf" srcId="{E72E9055-5149-4056-A35C-F10937E3B81D}" destId="{28677207-DF8A-4E3D-BB8D-94DD294A7C63}" srcOrd="1" destOrd="0" presId="urn:microsoft.com/office/officeart/2005/8/layout/hierarchy1"/>
    <dgm:cxn modelId="{E93CD36F-2E2B-416F-A031-DF9F11EA02FE}" type="presParOf" srcId="{28677207-DF8A-4E3D-BB8D-94DD294A7C63}" destId="{2A728D67-F3C3-446D-9C30-71A149B90CBE}" srcOrd="0" destOrd="0" presId="urn:microsoft.com/office/officeart/2005/8/layout/hierarchy1"/>
    <dgm:cxn modelId="{615C1191-EE02-445D-A750-AC98652D3540}" type="presParOf" srcId="{2A728D67-F3C3-446D-9C30-71A149B90CBE}" destId="{956C2A82-3464-4EC6-BB50-AFD72A8F96AD}" srcOrd="0" destOrd="0" presId="urn:microsoft.com/office/officeart/2005/8/layout/hierarchy1"/>
    <dgm:cxn modelId="{76C3BDAA-DB64-48C0-ADA8-36406F924776}" type="presParOf" srcId="{2A728D67-F3C3-446D-9C30-71A149B90CBE}" destId="{5ED02F81-4944-46FC-AB64-1C7434FFB25F}" srcOrd="1" destOrd="0" presId="urn:microsoft.com/office/officeart/2005/8/layout/hierarchy1"/>
    <dgm:cxn modelId="{201A34EB-A974-4E0C-8384-B1AD692DE839}" type="presParOf" srcId="{28677207-DF8A-4E3D-BB8D-94DD294A7C63}" destId="{9791A2FF-452A-4E65-8CE3-3570FD745ACE}" srcOrd="1" destOrd="0" presId="urn:microsoft.com/office/officeart/2005/8/layout/hierarchy1"/>
    <dgm:cxn modelId="{555133F2-B0F2-4219-8EE8-BD43627BED02}" type="presParOf" srcId="{E72E9055-5149-4056-A35C-F10937E3B81D}" destId="{B2F86FBB-58AE-4575-934C-D61566471498}" srcOrd="2" destOrd="0" presId="urn:microsoft.com/office/officeart/2005/8/layout/hierarchy1"/>
    <dgm:cxn modelId="{BED7BF70-2AB9-4BD7-A4BD-328A9FE71384}" type="presParOf" srcId="{B2F86FBB-58AE-4575-934C-D61566471498}" destId="{056D6E83-4069-4964-9725-7591CFBF3738}" srcOrd="0" destOrd="0" presId="urn:microsoft.com/office/officeart/2005/8/layout/hierarchy1"/>
    <dgm:cxn modelId="{1387F3E9-3A93-4C17-8B75-F4D6D08FB889}" type="presParOf" srcId="{056D6E83-4069-4964-9725-7591CFBF3738}" destId="{44EF9BD7-EB38-48A3-987C-9099E4F981CC}" srcOrd="0" destOrd="0" presId="urn:microsoft.com/office/officeart/2005/8/layout/hierarchy1"/>
    <dgm:cxn modelId="{847525F1-7EDA-44A2-9356-FB152468F213}" type="presParOf" srcId="{056D6E83-4069-4964-9725-7591CFBF3738}" destId="{2193C86E-D892-4A3B-8B18-9F46C0188A09}" srcOrd="1" destOrd="0" presId="urn:microsoft.com/office/officeart/2005/8/layout/hierarchy1"/>
    <dgm:cxn modelId="{FC20D5DD-6B6C-4D33-8BCB-002C37136426}" type="presParOf" srcId="{B2F86FBB-58AE-4575-934C-D61566471498}" destId="{DFAF4CB8-1B82-4237-89BE-8930BBA92695}" srcOrd="1" destOrd="0" presId="urn:microsoft.com/office/officeart/2005/8/layout/hierarchy1"/>
    <dgm:cxn modelId="{B15B84EB-0A12-4D4A-9BC1-825712742E94}" type="presParOf" srcId="{E72E9055-5149-4056-A35C-F10937E3B81D}" destId="{AB5A6783-5D6F-41A1-982B-1C6CC2FD98AA}" srcOrd="3" destOrd="0" presId="urn:microsoft.com/office/officeart/2005/8/layout/hierarchy1"/>
    <dgm:cxn modelId="{A850A2EF-02EB-47AF-B4CC-2F3C32DE64F3}" type="presParOf" srcId="{AB5A6783-5D6F-41A1-982B-1C6CC2FD98AA}" destId="{EFAFFF96-B4BB-42B9-85B8-F713E448FD9B}" srcOrd="0" destOrd="0" presId="urn:microsoft.com/office/officeart/2005/8/layout/hierarchy1"/>
    <dgm:cxn modelId="{D5C5F7D2-85BC-4053-8CD1-0415896B94E5}" type="presParOf" srcId="{EFAFFF96-B4BB-42B9-85B8-F713E448FD9B}" destId="{238FB46A-72D7-42D2-9FB6-730FE029730D}" srcOrd="0" destOrd="0" presId="urn:microsoft.com/office/officeart/2005/8/layout/hierarchy1"/>
    <dgm:cxn modelId="{06E9CBC0-A039-4F04-B00A-5FEF159A7F22}" type="presParOf" srcId="{EFAFFF96-B4BB-42B9-85B8-F713E448FD9B}" destId="{7E2A14FA-5165-465E-86AB-4A63A0633972}" srcOrd="1" destOrd="0" presId="urn:microsoft.com/office/officeart/2005/8/layout/hierarchy1"/>
    <dgm:cxn modelId="{3259DAC9-D7DB-4654-9595-AFBE3C56F458}" type="presParOf" srcId="{AB5A6783-5D6F-41A1-982B-1C6CC2FD98AA}" destId="{674361F6-2610-419F-94E6-EEE9795A8CA9}" srcOrd="1" destOrd="0" presId="urn:microsoft.com/office/officeart/2005/8/layout/hierarchy1"/>
    <dgm:cxn modelId="{3391AB38-5B1C-49C6-85F7-C252679640FA}" type="presParOf" srcId="{E72E9055-5149-4056-A35C-F10937E3B81D}" destId="{4A2E8E63-3579-424C-98B4-C1BC94E95A7A}" srcOrd="4" destOrd="0" presId="urn:microsoft.com/office/officeart/2005/8/layout/hierarchy1"/>
    <dgm:cxn modelId="{1C9793E2-89B1-4D2B-84FA-FEE0EF518AB9}" type="presParOf" srcId="{4A2E8E63-3579-424C-98B4-C1BC94E95A7A}" destId="{9B98DF4F-C911-41B8-BEB3-3A26BE870FF6}" srcOrd="0" destOrd="0" presId="urn:microsoft.com/office/officeart/2005/8/layout/hierarchy1"/>
    <dgm:cxn modelId="{A8D39F48-04FB-4267-8834-B9AA24FF0AE1}" type="presParOf" srcId="{9B98DF4F-C911-41B8-BEB3-3A26BE870FF6}" destId="{D157073B-ECC5-4D7B-8D85-7D4075F75B3F}" srcOrd="0" destOrd="0" presId="urn:microsoft.com/office/officeart/2005/8/layout/hierarchy1"/>
    <dgm:cxn modelId="{462AFFDE-4F98-4831-BF54-6A1B86429F1A}" type="presParOf" srcId="{9B98DF4F-C911-41B8-BEB3-3A26BE870FF6}" destId="{15DACF24-AA53-4343-A77D-C7FF2C71B487}" srcOrd="1" destOrd="0" presId="urn:microsoft.com/office/officeart/2005/8/layout/hierarchy1"/>
    <dgm:cxn modelId="{274DC7B6-0AC5-4E97-9E93-FE2EE7F8EA92}" type="presParOf" srcId="{4A2E8E63-3579-424C-98B4-C1BC94E95A7A}" destId="{6F3ED339-5793-4F37-B1E2-8757B6E7E6C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54BC3-1FF2-4BB5-93E4-99501AE1F5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23B1174-B4A1-4737-A24E-9B4AEA10A890}">
      <dgm:prSet/>
      <dgm:spPr/>
      <dgm:t>
        <a:bodyPr/>
        <a:lstStyle/>
        <a:p>
          <a:r>
            <a:rPr lang="en-US" b="1" u="sng" dirty="0">
              <a:latin typeface="Neue Haas Grotesk Text Pro" panose="020B0504020202020204" pitchFamily="34" charset="0"/>
            </a:rPr>
            <a:t>Criterion 1 (Content)</a:t>
          </a:r>
          <a:endParaRPr lang="en-US" dirty="0">
            <a:latin typeface="Neue Haas Grotesk Text Pro" panose="020B0504020202020204" pitchFamily="34" charset="0"/>
          </a:endParaRPr>
        </a:p>
      </dgm:t>
    </dgm:pt>
    <dgm:pt modelId="{E7D80FA0-2C11-4EA6-AA0F-0B7EB4DA56EE}" type="parTrans" cxnId="{E831BDC3-42F8-4EFC-8701-C6F4300B740A}">
      <dgm:prSet/>
      <dgm:spPr/>
      <dgm:t>
        <a:bodyPr/>
        <a:lstStyle/>
        <a:p>
          <a:endParaRPr lang="en-US"/>
        </a:p>
      </dgm:t>
    </dgm:pt>
    <dgm:pt modelId="{1E1A3567-6FBD-4E15-A158-C96B0EDF64BA}" type="sibTrans" cxnId="{E831BDC3-42F8-4EFC-8701-C6F4300B740A}">
      <dgm:prSet/>
      <dgm:spPr/>
      <dgm:t>
        <a:bodyPr/>
        <a:lstStyle/>
        <a:p>
          <a:endParaRPr lang="en-US"/>
        </a:p>
      </dgm:t>
    </dgm:pt>
    <dgm:pt modelId="{2B6FCE5B-7909-41F5-A74F-049B337BFA40}">
      <dgm:prSet/>
      <dgm:spPr/>
      <dgm:t>
        <a:bodyPr/>
        <a:lstStyle/>
        <a:p>
          <a:r>
            <a:rPr lang="en-US" dirty="0">
              <a:latin typeface="Neue Haas Grotesk Text Pro" panose="020B0504020202020204" pitchFamily="34" charset="0"/>
            </a:rPr>
            <a:t>How relevant the content is</a:t>
          </a:r>
        </a:p>
      </dgm:t>
    </dgm:pt>
    <dgm:pt modelId="{9494140E-1E91-4582-88E8-FC11C2CACDA6}" type="parTrans" cxnId="{9820B952-BE00-4B81-BB55-45F1D285BD63}">
      <dgm:prSet/>
      <dgm:spPr/>
      <dgm:t>
        <a:bodyPr/>
        <a:lstStyle/>
        <a:p>
          <a:endParaRPr lang="en-US"/>
        </a:p>
      </dgm:t>
    </dgm:pt>
    <dgm:pt modelId="{EAEC11CE-19E1-4BC4-9B9F-8ADD4BA9B735}" type="sibTrans" cxnId="{9820B952-BE00-4B81-BB55-45F1D285BD63}">
      <dgm:prSet/>
      <dgm:spPr/>
      <dgm:t>
        <a:bodyPr/>
        <a:lstStyle/>
        <a:p>
          <a:endParaRPr lang="en-US"/>
        </a:p>
      </dgm:t>
    </dgm:pt>
    <dgm:pt modelId="{E86CEB59-04C1-4619-AD9D-DA258D87D6CF}">
      <dgm:prSet/>
      <dgm:spPr/>
      <dgm:t>
        <a:bodyPr/>
        <a:lstStyle/>
        <a:p>
          <a:r>
            <a:rPr lang="en-US" dirty="0">
              <a:latin typeface="Neue Haas Grotesk Text Pro" panose="020B0504020202020204" pitchFamily="34" charset="0"/>
            </a:rPr>
            <a:t>How comprehensive and sophisticated it is</a:t>
          </a:r>
        </a:p>
      </dgm:t>
    </dgm:pt>
    <dgm:pt modelId="{923DEB86-C367-4A26-9E30-87ECF4B95287}" type="parTrans" cxnId="{4F6074F8-B43C-4E93-BEDB-4D0B2C2827E0}">
      <dgm:prSet/>
      <dgm:spPr/>
      <dgm:t>
        <a:bodyPr/>
        <a:lstStyle/>
        <a:p>
          <a:endParaRPr lang="en-US"/>
        </a:p>
      </dgm:t>
    </dgm:pt>
    <dgm:pt modelId="{5CED32EC-AD80-4792-908F-E0E582CF3CE7}" type="sibTrans" cxnId="{4F6074F8-B43C-4E93-BEDB-4D0B2C2827E0}">
      <dgm:prSet/>
      <dgm:spPr/>
      <dgm:t>
        <a:bodyPr/>
        <a:lstStyle/>
        <a:p>
          <a:endParaRPr lang="en-US"/>
        </a:p>
      </dgm:t>
    </dgm:pt>
    <dgm:pt modelId="{EBC303A9-069C-429A-81E3-5A8160AFD282}">
      <dgm:prSet/>
      <dgm:spPr/>
      <dgm:t>
        <a:bodyPr/>
        <a:lstStyle/>
        <a:p>
          <a:r>
            <a:rPr lang="en-US" dirty="0">
              <a:latin typeface="Neue Haas Grotesk Text Pro" panose="020B0504020202020204" pitchFamily="34" charset="0"/>
            </a:rPr>
            <a:t>How structured and sequenced the ideas are</a:t>
          </a:r>
        </a:p>
      </dgm:t>
    </dgm:pt>
    <dgm:pt modelId="{E5EF4A4C-B079-4E25-86F5-707E54EA093E}" type="parTrans" cxnId="{AD240363-69E7-4D5F-8EA3-3AB6C197FB72}">
      <dgm:prSet/>
      <dgm:spPr/>
      <dgm:t>
        <a:bodyPr/>
        <a:lstStyle/>
        <a:p>
          <a:endParaRPr lang="en-US"/>
        </a:p>
      </dgm:t>
    </dgm:pt>
    <dgm:pt modelId="{EC16B43B-5B34-4C9F-86C1-796A3971F823}" type="sibTrans" cxnId="{AD240363-69E7-4D5F-8EA3-3AB6C197FB72}">
      <dgm:prSet/>
      <dgm:spPr/>
      <dgm:t>
        <a:bodyPr/>
        <a:lstStyle/>
        <a:p>
          <a:endParaRPr lang="en-US"/>
        </a:p>
      </dgm:t>
    </dgm:pt>
    <dgm:pt modelId="{E1A26FDE-1025-4067-B78D-17F8743879DE}" type="pres">
      <dgm:prSet presAssocID="{A4454BC3-1FF2-4BB5-93E4-99501AE1F59D}" presName="hierChild1" presStyleCnt="0">
        <dgm:presLayoutVars>
          <dgm:chPref val="1"/>
          <dgm:dir/>
          <dgm:animOne val="branch"/>
          <dgm:animLvl val="lvl"/>
          <dgm:resizeHandles/>
        </dgm:presLayoutVars>
      </dgm:prSet>
      <dgm:spPr/>
    </dgm:pt>
    <dgm:pt modelId="{DB6C4B66-84E5-40AE-BA50-54A335481D69}" type="pres">
      <dgm:prSet presAssocID="{523B1174-B4A1-4737-A24E-9B4AEA10A890}" presName="hierRoot1" presStyleCnt="0"/>
      <dgm:spPr/>
    </dgm:pt>
    <dgm:pt modelId="{E306CB33-3E95-45C9-BFA8-77AC9020C7B4}" type="pres">
      <dgm:prSet presAssocID="{523B1174-B4A1-4737-A24E-9B4AEA10A890}" presName="composite" presStyleCnt="0"/>
      <dgm:spPr/>
    </dgm:pt>
    <dgm:pt modelId="{0212F410-05DF-4B3F-9BB5-FE9337ECCAFF}" type="pres">
      <dgm:prSet presAssocID="{523B1174-B4A1-4737-A24E-9B4AEA10A890}" presName="background" presStyleLbl="node0" presStyleIdx="0" presStyleCnt="4"/>
      <dgm:spPr/>
    </dgm:pt>
    <dgm:pt modelId="{9665C896-B24E-4B8B-9467-5FF6A5EA182A}" type="pres">
      <dgm:prSet presAssocID="{523B1174-B4A1-4737-A24E-9B4AEA10A890}" presName="text" presStyleLbl="fgAcc0" presStyleIdx="0" presStyleCnt="4">
        <dgm:presLayoutVars>
          <dgm:chPref val="3"/>
        </dgm:presLayoutVars>
      </dgm:prSet>
      <dgm:spPr/>
    </dgm:pt>
    <dgm:pt modelId="{0735ECBD-EEA2-4156-9C60-6291EF92271B}" type="pres">
      <dgm:prSet presAssocID="{523B1174-B4A1-4737-A24E-9B4AEA10A890}" presName="hierChild2" presStyleCnt="0"/>
      <dgm:spPr/>
    </dgm:pt>
    <dgm:pt modelId="{78E0EA0C-95B1-4191-AC6B-28F3CB2CBC20}" type="pres">
      <dgm:prSet presAssocID="{2B6FCE5B-7909-41F5-A74F-049B337BFA40}" presName="hierRoot1" presStyleCnt="0"/>
      <dgm:spPr/>
    </dgm:pt>
    <dgm:pt modelId="{2389D63B-1EA8-484B-A1A3-0A0B6B9334B8}" type="pres">
      <dgm:prSet presAssocID="{2B6FCE5B-7909-41F5-A74F-049B337BFA40}" presName="composite" presStyleCnt="0"/>
      <dgm:spPr/>
    </dgm:pt>
    <dgm:pt modelId="{6586605F-42B0-4673-9276-399236997785}" type="pres">
      <dgm:prSet presAssocID="{2B6FCE5B-7909-41F5-A74F-049B337BFA40}" presName="background" presStyleLbl="node0" presStyleIdx="1" presStyleCnt="4"/>
      <dgm:spPr/>
    </dgm:pt>
    <dgm:pt modelId="{97F436AC-12BA-4A2A-A6F8-13B55C97D754}" type="pres">
      <dgm:prSet presAssocID="{2B6FCE5B-7909-41F5-A74F-049B337BFA40}" presName="text" presStyleLbl="fgAcc0" presStyleIdx="1" presStyleCnt="4">
        <dgm:presLayoutVars>
          <dgm:chPref val="3"/>
        </dgm:presLayoutVars>
      </dgm:prSet>
      <dgm:spPr/>
    </dgm:pt>
    <dgm:pt modelId="{C972F389-BE94-4E13-9447-1ACABDB2BC23}" type="pres">
      <dgm:prSet presAssocID="{2B6FCE5B-7909-41F5-A74F-049B337BFA40}" presName="hierChild2" presStyleCnt="0"/>
      <dgm:spPr/>
    </dgm:pt>
    <dgm:pt modelId="{DF1BF4BB-8752-4E84-8097-1D494A241D7A}" type="pres">
      <dgm:prSet presAssocID="{E86CEB59-04C1-4619-AD9D-DA258D87D6CF}" presName="hierRoot1" presStyleCnt="0"/>
      <dgm:spPr/>
    </dgm:pt>
    <dgm:pt modelId="{3D7CD088-BADB-4080-827A-AC993B939536}" type="pres">
      <dgm:prSet presAssocID="{E86CEB59-04C1-4619-AD9D-DA258D87D6CF}" presName="composite" presStyleCnt="0"/>
      <dgm:spPr/>
    </dgm:pt>
    <dgm:pt modelId="{9101C932-E026-43F8-9695-8F6764AFF161}" type="pres">
      <dgm:prSet presAssocID="{E86CEB59-04C1-4619-AD9D-DA258D87D6CF}" presName="background" presStyleLbl="node0" presStyleIdx="2" presStyleCnt="4"/>
      <dgm:spPr/>
    </dgm:pt>
    <dgm:pt modelId="{067B0FA5-C3B8-4C90-ACCE-99D661E73E64}" type="pres">
      <dgm:prSet presAssocID="{E86CEB59-04C1-4619-AD9D-DA258D87D6CF}" presName="text" presStyleLbl="fgAcc0" presStyleIdx="2" presStyleCnt="4">
        <dgm:presLayoutVars>
          <dgm:chPref val="3"/>
        </dgm:presLayoutVars>
      </dgm:prSet>
      <dgm:spPr/>
    </dgm:pt>
    <dgm:pt modelId="{C7839E9D-93DA-4BAD-AA47-4B9B46185714}" type="pres">
      <dgm:prSet presAssocID="{E86CEB59-04C1-4619-AD9D-DA258D87D6CF}" presName="hierChild2" presStyleCnt="0"/>
      <dgm:spPr/>
    </dgm:pt>
    <dgm:pt modelId="{83879CB4-C880-4AF8-B7B9-B2879B04EDBB}" type="pres">
      <dgm:prSet presAssocID="{EBC303A9-069C-429A-81E3-5A8160AFD282}" presName="hierRoot1" presStyleCnt="0"/>
      <dgm:spPr/>
    </dgm:pt>
    <dgm:pt modelId="{964D42F4-48A7-43C0-8148-1FD0F7168EE7}" type="pres">
      <dgm:prSet presAssocID="{EBC303A9-069C-429A-81E3-5A8160AFD282}" presName="composite" presStyleCnt="0"/>
      <dgm:spPr/>
    </dgm:pt>
    <dgm:pt modelId="{CB15432F-45FB-464D-8388-9185104F09CE}" type="pres">
      <dgm:prSet presAssocID="{EBC303A9-069C-429A-81E3-5A8160AFD282}" presName="background" presStyleLbl="node0" presStyleIdx="3" presStyleCnt="4"/>
      <dgm:spPr/>
    </dgm:pt>
    <dgm:pt modelId="{49F8F51D-59FD-43B6-A7A6-543F65FF8554}" type="pres">
      <dgm:prSet presAssocID="{EBC303A9-069C-429A-81E3-5A8160AFD282}" presName="text" presStyleLbl="fgAcc0" presStyleIdx="3" presStyleCnt="4">
        <dgm:presLayoutVars>
          <dgm:chPref val="3"/>
        </dgm:presLayoutVars>
      </dgm:prSet>
      <dgm:spPr/>
    </dgm:pt>
    <dgm:pt modelId="{764993D0-F248-42C3-8AC0-C440CD90E4E3}" type="pres">
      <dgm:prSet presAssocID="{EBC303A9-069C-429A-81E3-5A8160AFD282}" presName="hierChild2" presStyleCnt="0"/>
      <dgm:spPr/>
    </dgm:pt>
  </dgm:ptLst>
  <dgm:cxnLst>
    <dgm:cxn modelId="{0B8EDE0B-1248-4BC9-A490-3E2A7206AC6E}" type="presOf" srcId="{2B6FCE5B-7909-41F5-A74F-049B337BFA40}" destId="{97F436AC-12BA-4A2A-A6F8-13B55C97D754}" srcOrd="0" destOrd="0" presId="urn:microsoft.com/office/officeart/2005/8/layout/hierarchy1"/>
    <dgm:cxn modelId="{AD240363-69E7-4D5F-8EA3-3AB6C197FB72}" srcId="{A4454BC3-1FF2-4BB5-93E4-99501AE1F59D}" destId="{EBC303A9-069C-429A-81E3-5A8160AFD282}" srcOrd="3" destOrd="0" parTransId="{E5EF4A4C-B079-4E25-86F5-707E54EA093E}" sibTransId="{EC16B43B-5B34-4C9F-86C1-796A3971F823}"/>
    <dgm:cxn modelId="{9820B952-BE00-4B81-BB55-45F1D285BD63}" srcId="{A4454BC3-1FF2-4BB5-93E4-99501AE1F59D}" destId="{2B6FCE5B-7909-41F5-A74F-049B337BFA40}" srcOrd="1" destOrd="0" parTransId="{9494140E-1E91-4582-88E8-FC11C2CACDA6}" sibTransId="{EAEC11CE-19E1-4BC4-9B9F-8ADD4BA9B735}"/>
    <dgm:cxn modelId="{70778A57-574F-4360-8F48-198E617F2D26}" type="presOf" srcId="{A4454BC3-1FF2-4BB5-93E4-99501AE1F59D}" destId="{E1A26FDE-1025-4067-B78D-17F8743879DE}" srcOrd="0" destOrd="0" presId="urn:microsoft.com/office/officeart/2005/8/layout/hierarchy1"/>
    <dgm:cxn modelId="{70D6177D-6FD3-4142-A328-B003E8149A52}" type="presOf" srcId="{523B1174-B4A1-4737-A24E-9B4AEA10A890}" destId="{9665C896-B24E-4B8B-9467-5FF6A5EA182A}" srcOrd="0" destOrd="0" presId="urn:microsoft.com/office/officeart/2005/8/layout/hierarchy1"/>
    <dgm:cxn modelId="{3B59C498-C963-45C5-9831-D8661BF822ED}" type="presOf" srcId="{E86CEB59-04C1-4619-AD9D-DA258D87D6CF}" destId="{067B0FA5-C3B8-4C90-ACCE-99D661E73E64}" srcOrd="0" destOrd="0" presId="urn:microsoft.com/office/officeart/2005/8/layout/hierarchy1"/>
    <dgm:cxn modelId="{F2D851B8-508E-4220-B35B-76D96FDCB6FD}" type="presOf" srcId="{EBC303A9-069C-429A-81E3-5A8160AFD282}" destId="{49F8F51D-59FD-43B6-A7A6-543F65FF8554}" srcOrd="0" destOrd="0" presId="urn:microsoft.com/office/officeart/2005/8/layout/hierarchy1"/>
    <dgm:cxn modelId="{E831BDC3-42F8-4EFC-8701-C6F4300B740A}" srcId="{A4454BC3-1FF2-4BB5-93E4-99501AE1F59D}" destId="{523B1174-B4A1-4737-A24E-9B4AEA10A890}" srcOrd="0" destOrd="0" parTransId="{E7D80FA0-2C11-4EA6-AA0F-0B7EB4DA56EE}" sibTransId="{1E1A3567-6FBD-4E15-A158-C96B0EDF64BA}"/>
    <dgm:cxn modelId="{4F6074F8-B43C-4E93-BEDB-4D0B2C2827E0}" srcId="{A4454BC3-1FF2-4BB5-93E4-99501AE1F59D}" destId="{E86CEB59-04C1-4619-AD9D-DA258D87D6CF}" srcOrd="2" destOrd="0" parTransId="{923DEB86-C367-4A26-9E30-87ECF4B95287}" sibTransId="{5CED32EC-AD80-4792-908F-E0E582CF3CE7}"/>
    <dgm:cxn modelId="{78D0E204-9F72-45C5-943B-B43CB56953ED}" type="presParOf" srcId="{E1A26FDE-1025-4067-B78D-17F8743879DE}" destId="{DB6C4B66-84E5-40AE-BA50-54A335481D69}" srcOrd="0" destOrd="0" presId="urn:microsoft.com/office/officeart/2005/8/layout/hierarchy1"/>
    <dgm:cxn modelId="{28F1C769-2780-4A14-8C57-FEF7FD4B6ACE}" type="presParOf" srcId="{DB6C4B66-84E5-40AE-BA50-54A335481D69}" destId="{E306CB33-3E95-45C9-BFA8-77AC9020C7B4}" srcOrd="0" destOrd="0" presId="urn:microsoft.com/office/officeart/2005/8/layout/hierarchy1"/>
    <dgm:cxn modelId="{2014C8BF-8BD6-4990-9CC2-10F1C1A9A6EA}" type="presParOf" srcId="{E306CB33-3E95-45C9-BFA8-77AC9020C7B4}" destId="{0212F410-05DF-4B3F-9BB5-FE9337ECCAFF}" srcOrd="0" destOrd="0" presId="urn:microsoft.com/office/officeart/2005/8/layout/hierarchy1"/>
    <dgm:cxn modelId="{31558FE7-343B-4AEE-AD24-6177DCCFEBD8}" type="presParOf" srcId="{E306CB33-3E95-45C9-BFA8-77AC9020C7B4}" destId="{9665C896-B24E-4B8B-9467-5FF6A5EA182A}" srcOrd="1" destOrd="0" presId="urn:microsoft.com/office/officeart/2005/8/layout/hierarchy1"/>
    <dgm:cxn modelId="{F2C0E53E-652B-4725-8898-2E68F98BE7DE}" type="presParOf" srcId="{DB6C4B66-84E5-40AE-BA50-54A335481D69}" destId="{0735ECBD-EEA2-4156-9C60-6291EF92271B}" srcOrd="1" destOrd="0" presId="urn:microsoft.com/office/officeart/2005/8/layout/hierarchy1"/>
    <dgm:cxn modelId="{839A9643-7DE8-4B95-B044-B9F45362877F}" type="presParOf" srcId="{E1A26FDE-1025-4067-B78D-17F8743879DE}" destId="{78E0EA0C-95B1-4191-AC6B-28F3CB2CBC20}" srcOrd="1" destOrd="0" presId="urn:microsoft.com/office/officeart/2005/8/layout/hierarchy1"/>
    <dgm:cxn modelId="{8C5E662B-671E-4FF0-8A9E-A39764EC60D8}" type="presParOf" srcId="{78E0EA0C-95B1-4191-AC6B-28F3CB2CBC20}" destId="{2389D63B-1EA8-484B-A1A3-0A0B6B9334B8}" srcOrd="0" destOrd="0" presId="urn:microsoft.com/office/officeart/2005/8/layout/hierarchy1"/>
    <dgm:cxn modelId="{2DAA9A98-5540-454B-8070-3B201EEEB918}" type="presParOf" srcId="{2389D63B-1EA8-484B-A1A3-0A0B6B9334B8}" destId="{6586605F-42B0-4673-9276-399236997785}" srcOrd="0" destOrd="0" presId="urn:microsoft.com/office/officeart/2005/8/layout/hierarchy1"/>
    <dgm:cxn modelId="{5B2AF6DE-CEBA-459A-AD2A-5F1A65F92D35}" type="presParOf" srcId="{2389D63B-1EA8-484B-A1A3-0A0B6B9334B8}" destId="{97F436AC-12BA-4A2A-A6F8-13B55C97D754}" srcOrd="1" destOrd="0" presId="urn:microsoft.com/office/officeart/2005/8/layout/hierarchy1"/>
    <dgm:cxn modelId="{13013076-E682-4B93-A353-C9BFA5305D87}" type="presParOf" srcId="{78E0EA0C-95B1-4191-AC6B-28F3CB2CBC20}" destId="{C972F389-BE94-4E13-9447-1ACABDB2BC23}" srcOrd="1" destOrd="0" presId="urn:microsoft.com/office/officeart/2005/8/layout/hierarchy1"/>
    <dgm:cxn modelId="{DE0753EA-E091-4B5A-A3CF-1225180A49B9}" type="presParOf" srcId="{E1A26FDE-1025-4067-B78D-17F8743879DE}" destId="{DF1BF4BB-8752-4E84-8097-1D494A241D7A}" srcOrd="2" destOrd="0" presId="urn:microsoft.com/office/officeart/2005/8/layout/hierarchy1"/>
    <dgm:cxn modelId="{9DBB172A-CA4F-49B8-8E44-3063C27452E2}" type="presParOf" srcId="{DF1BF4BB-8752-4E84-8097-1D494A241D7A}" destId="{3D7CD088-BADB-4080-827A-AC993B939536}" srcOrd="0" destOrd="0" presId="urn:microsoft.com/office/officeart/2005/8/layout/hierarchy1"/>
    <dgm:cxn modelId="{5E6A7866-20E4-41D7-BDDB-705B81C9B33E}" type="presParOf" srcId="{3D7CD088-BADB-4080-827A-AC993B939536}" destId="{9101C932-E026-43F8-9695-8F6764AFF161}" srcOrd="0" destOrd="0" presId="urn:microsoft.com/office/officeart/2005/8/layout/hierarchy1"/>
    <dgm:cxn modelId="{F60402D1-B5DA-420A-8E81-4A29E0375755}" type="presParOf" srcId="{3D7CD088-BADB-4080-827A-AC993B939536}" destId="{067B0FA5-C3B8-4C90-ACCE-99D661E73E64}" srcOrd="1" destOrd="0" presId="urn:microsoft.com/office/officeart/2005/8/layout/hierarchy1"/>
    <dgm:cxn modelId="{8B18EBB8-1881-4B0E-84B3-73A94163ED01}" type="presParOf" srcId="{DF1BF4BB-8752-4E84-8097-1D494A241D7A}" destId="{C7839E9D-93DA-4BAD-AA47-4B9B46185714}" srcOrd="1" destOrd="0" presId="urn:microsoft.com/office/officeart/2005/8/layout/hierarchy1"/>
    <dgm:cxn modelId="{DDB2CC16-115B-4FA9-A6A2-7247565A5FDA}" type="presParOf" srcId="{E1A26FDE-1025-4067-B78D-17F8743879DE}" destId="{83879CB4-C880-4AF8-B7B9-B2879B04EDBB}" srcOrd="3" destOrd="0" presId="urn:microsoft.com/office/officeart/2005/8/layout/hierarchy1"/>
    <dgm:cxn modelId="{AA00C981-8F38-4A54-8B52-59FE3A7F4B37}" type="presParOf" srcId="{83879CB4-C880-4AF8-B7B9-B2879B04EDBB}" destId="{964D42F4-48A7-43C0-8148-1FD0F7168EE7}" srcOrd="0" destOrd="0" presId="urn:microsoft.com/office/officeart/2005/8/layout/hierarchy1"/>
    <dgm:cxn modelId="{710AE150-8E2C-40B2-9CDC-4801CD3BE58F}" type="presParOf" srcId="{964D42F4-48A7-43C0-8148-1FD0F7168EE7}" destId="{CB15432F-45FB-464D-8388-9185104F09CE}" srcOrd="0" destOrd="0" presId="urn:microsoft.com/office/officeart/2005/8/layout/hierarchy1"/>
    <dgm:cxn modelId="{B3B97249-6630-47E9-8450-84ABF989D583}" type="presParOf" srcId="{964D42F4-48A7-43C0-8148-1FD0F7168EE7}" destId="{49F8F51D-59FD-43B6-A7A6-543F65FF8554}" srcOrd="1" destOrd="0" presId="urn:microsoft.com/office/officeart/2005/8/layout/hierarchy1"/>
    <dgm:cxn modelId="{6CEC6883-B356-4ACC-ADE4-733BF61FA34C}" type="presParOf" srcId="{83879CB4-C880-4AF8-B7B9-B2879B04EDBB}" destId="{764993D0-F248-42C3-8AC0-C440CD90E4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54BC3-1FF2-4BB5-93E4-99501AE1F5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23B1174-B4A1-4737-A24E-9B4AEA10A890}">
      <dgm:prSet/>
      <dgm:spPr/>
      <dgm:t>
        <a:bodyPr/>
        <a:lstStyle/>
        <a:p>
          <a:r>
            <a:rPr lang="en-US" b="1" u="sng" dirty="0">
              <a:latin typeface="Neue Haas Grotesk Text Pro" panose="020B0504020202020204" pitchFamily="34" charset="0"/>
            </a:rPr>
            <a:t>Criterion 2 (Language</a:t>
          </a:r>
          <a:r>
            <a:rPr lang="en-US" b="1" u="sng" dirty="0"/>
            <a:t>)</a:t>
          </a:r>
          <a:endParaRPr lang="en-US" dirty="0"/>
        </a:p>
      </dgm:t>
    </dgm:pt>
    <dgm:pt modelId="{E7D80FA0-2C11-4EA6-AA0F-0B7EB4DA56EE}" type="parTrans" cxnId="{E831BDC3-42F8-4EFC-8701-C6F4300B740A}">
      <dgm:prSet/>
      <dgm:spPr/>
      <dgm:t>
        <a:bodyPr/>
        <a:lstStyle/>
        <a:p>
          <a:endParaRPr lang="en-US"/>
        </a:p>
      </dgm:t>
    </dgm:pt>
    <dgm:pt modelId="{1E1A3567-6FBD-4E15-A158-C96B0EDF64BA}" type="sibTrans" cxnId="{E831BDC3-42F8-4EFC-8701-C6F4300B740A}">
      <dgm:prSet/>
      <dgm:spPr/>
      <dgm:t>
        <a:bodyPr/>
        <a:lstStyle/>
        <a:p>
          <a:endParaRPr lang="en-US"/>
        </a:p>
      </dgm:t>
    </dgm:pt>
    <dgm:pt modelId="{2B6FCE5B-7909-41F5-A74F-049B337BFA40}">
      <dgm:prSet/>
      <dgm:spPr/>
      <dgm:t>
        <a:bodyPr/>
        <a:lstStyle/>
        <a:p>
          <a:r>
            <a:rPr lang="en-US" dirty="0">
              <a:latin typeface="Neue Haas Grotesk Text Pro" panose="020B0504020202020204" pitchFamily="34" charset="0"/>
            </a:rPr>
            <a:t>How accurate the vocabulary and the grammar used </a:t>
          </a:r>
          <a:r>
            <a:rPr lang="en-AU" dirty="0">
              <a:latin typeface="Neue Haas Grotesk Text Pro" panose="020B0504020202020204" pitchFamily="34" charset="0"/>
            </a:rPr>
            <a:t>is</a:t>
          </a:r>
          <a:r>
            <a:rPr lang="el-GR" dirty="0"/>
            <a:t> </a:t>
          </a:r>
          <a:r>
            <a:rPr lang="en-US" dirty="0">
              <a:latin typeface="Neue Haas Grotesk Text Pro" panose="020B0504020202020204" pitchFamily="34" charset="0"/>
            </a:rPr>
            <a:t>and in what range (low, medium, high etc.)</a:t>
          </a:r>
        </a:p>
      </dgm:t>
    </dgm:pt>
    <dgm:pt modelId="{9494140E-1E91-4582-88E8-FC11C2CACDA6}" type="parTrans" cxnId="{9820B952-BE00-4B81-BB55-45F1D285BD63}">
      <dgm:prSet/>
      <dgm:spPr/>
      <dgm:t>
        <a:bodyPr/>
        <a:lstStyle/>
        <a:p>
          <a:endParaRPr lang="en-US"/>
        </a:p>
      </dgm:t>
    </dgm:pt>
    <dgm:pt modelId="{EAEC11CE-19E1-4BC4-9B9F-8ADD4BA9B735}" type="sibTrans" cxnId="{9820B952-BE00-4B81-BB55-45F1D285BD63}">
      <dgm:prSet/>
      <dgm:spPr/>
      <dgm:t>
        <a:bodyPr/>
        <a:lstStyle/>
        <a:p>
          <a:endParaRPr lang="en-US"/>
        </a:p>
      </dgm:t>
    </dgm:pt>
    <dgm:pt modelId="{E86CEB59-04C1-4619-AD9D-DA258D87D6CF}">
      <dgm:prSet/>
      <dgm:spPr/>
      <dgm:t>
        <a:bodyPr/>
        <a:lstStyle/>
        <a:p>
          <a:r>
            <a:rPr lang="en-US" dirty="0">
              <a:latin typeface="Neue Haas Grotesk Text Pro" panose="020B0504020202020204" pitchFamily="34" charset="0"/>
            </a:rPr>
            <a:t>How appropriate the grammar and vocabulary for the task is</a:t>
          </a:r>
        </a:p>
      </dgm:t>
    </dgm:pt>
    <dgm:pt modelId="{923DEB86-C367-4A26-9E30-87ECF4B95287}" type="parTrans" cxnId="{4F6074F8-B43C-4E93-BEDB-4D0B2C2827E0}">
      <dgm:prSet/>
      <dgm:spPr/>
      <dgm:t>
        <a:bodyPr/>
        <a:lstStyle/>
        <a:p>
          <a:endParaRPr lang="en-US"/>
        </a:p>
      </dgm:t>
    </dgm:pt>
    <dgm:pt modelId="{5CED32EC-AD80-4792-908F-E0E582CF3CE7}" type="sibTrans" cxnId="{4F6074F8-B43C-4E93-BEDB-4D0B2C2827E0}">
      <dgm:prSet/>
      <dgm:spPr/>
      <dgm:t>
        <a:bodyPr/>
        <a:lstStyle/>
        <a:p>
          <a:endParaRPr lang="en-US"/>
        </a:p>
      </dgm:t>
    </dgm:pt>
    <dgm:pt modelId="{EBC303A9-069C-429A-81E3-5A8160AFD282}">
      <dgm:prSet/>
      <dgm:spPr/>
      <dgm:t>
        <a:bodyPr/>
        <a:lstStyle/>
        <a:p>
          <a:r>
            <a:rPr lang="en-US" dirty="0">
              <a:latin typeface="Neue Haas Grotesk Text Pro" panose="020B0504020202020204" pitchFamily="34" charset="0"/>
            </a:rPr>
            <a:t>How cohesive the writing within and between paragraphs is</a:t>
          </a:r>
        </a:p>
      </dgm:t>
    </dgm:pt>
    <dgm:pt modelId="{E5EF4A4C-B079-4E25-86F5-707E54EA093E}" type="parTrans" cxnId="{AD240363-69E7-4D5F-8EA3-3AB6C197FB72}">
      <dgm:prSet/>
      <dgm:spPr/>
      <dgm:t>
        <a:bodyPr/>
        <a:lstStyle/>
        <a:p>
          <a:endParaRPr lang="en-US"/>
        </a:p>
      </dgm:t>
    </dgm:pt>
    <dgm:pt modelId="{EC16B43B-5B34-4C9F-86C1-796A3971F823}" type="sibTrans" cxnId="{AD240363-69E7-4D5F-8EA3-3AB6C197FB72}">
      <dgm:prSet/>
      <dgm:spPr/>
      <dgm:t>
        <a:bodyPr/>
        <a:lstStyle/>
        <a:p>
          <a:endParaRPr lang="en-US"/>
        </a:p>
      </dgm:t>
    </dgm:pt>
    <dgm:pt modelId="{E1A26FDE-1025-4067-B78D-17F8743879DE}" type="pres">
      <dgm:prSet presAssocID="{A4454BC3-1FF2-4BB5-93E4-99501AE1F59D}" presName="hierChild1" presStyleCnt="0">
        <dgm:presLayoutVars>
          <dgm:chPref val="1"/>
          <dgm:dir/>
          <dgm:animOne val="branch"/>
          <dgm:animLvl val="lvl"/>
          <dgm:resizeHandles/>
        </dgm:presLayoutVars>
      </dgm:prSet>
      <dgm:spPr/>
    </dgm:pt>
    <dgm:pt modelId="{DB6C4B66-84E5-40AE-BA50-54A335481D69}" type="pres">
      <dgm:prSet presAssocID="{523B1174-B4A1-4737-A24E-9B4AEA10A890}" presName="hierRoot1" presStyleCnt="0"/>
      <dgm:spPr/>
    </dgm:pt>
    <dgm:pt modelId="{E306CB33-3E95-45C9-BFA8-77AC9020C7B4}" type="pres">
      <dgm:prSet presAssocID="{523B1174-B4A1-4737-A24E-9B4AEA10A890}" presName="composite" presStyleCnt="0"/>
      <dgm:spPr/>
    </dgm:pt>
    <dgm:pt modelId="{0212F410-05DF-4B3F-9BB5-FE9337ECCAFF}" type="pres">
      <dgm:prSet presAssocID="{523B1174-B4A1-4737-A24E-9B4AEA10A890}" presName="background" presStyleLbl="node0" presStyleIdx="0" presStyleCnt="4"/>
      <dgm:spPr/>
    </dgm:pt>
    <dgm:pt modelId="{9665C896-B24E-4B8B-9467-5FF6A5EA182A}" type="pres">
      <dgm:prSet presAssocID="{523B1174-B4A1-4737-A24E-9B4AEA10A890}" presName="text" presStyleLbl="fgAcc0" presStyleIdx="0" presStyleCnt="4">
        <dgm:presLayoutVars>
          <dgm:chPref val="3"/>
        </dgm:presLayoutVars>
      </dgm:prSet>
      <dgm:spPr/>
    </dgm:pt>
    <dgm:pt modelId="{0735ECBD-EEA2-4156-9C60-6291EF92271B}" type="pres">
      <dgm:prSet presAssocID="{523B1174-B4A1-4737-A24E-9B4AEA10A890}" presName="hierChild2" presStyleCnt="0"/>
      <dgm:spPr/>
    </dgm:pt>
    <dgm:pt modelId="{78E0EA0C-95B1-4191-AC6B-28F3CB2CBC20}" type="pres">
      <dgm:prSet presAssocID="{2B6FCE5B-7909-41F5-A74F-049B337BFA40}" presName="hierRoot1" presStyleCnt="0"/>
      <dgm:spPr/>
    </dgm:pt>
    <dgm:pt modelId="{2389D63B-1EA8-484B-A1A3-0A0B6B9334B8}" type="pres">
      <dgm:prSet presAssocID="{2B6FCE5B-7909-41F5-A74F-049B337BFA40}" presName="composite" presStyleCnt="0"/>
      <dgm:spPr/>
    </dgm:pt>
    <dgm:pt modelId="{6586605F-42B0-4673-9276-399236997785}" type="pres">
      <dgm:prSet presAssocID="{2B6FCE5B-7909-41F5-A74F-049B337BFA40}" presName="background" presStyleLbl="node0" presStyleIdx="1" presStyleCnt="4"/>
      <dgm:spPr/>
    </dgm:pt>
    <dgm:pt modelId="{97F436AC-12BA-4A2A-A6F8-13B55C97D754}" type="pres">
      <dgm:prSet presAssocID="{2B6FCE5B-7909-41F5-A74F-049B337BFA40}" presName="text" presStyleLbl="fgAcc0" presStyleIdx="1" presStyleCnt="4">
        <dgm:presLayoutVars>
          <dgm:chPref val="3"/>
        </dgm:presLayoutVars>
      </dgm:prSet>
      <dgm:spPr/>
    </dgm:pt>
    <dgm:pt modelId="{C972F389-BE94-4E13-9447-1ACABDB2BC23}" type="pres">
      <dgm:prSet presAssocID="{2B6FCE5B-7909-41F5-A74F-049B337BFA40}" presName="hierChild2" presStyleCnt="0"/>
      <dgm:spPr/>
    </dgm:pt>
    <dgm:pt modelId="{DF1BF4BB-8752-4E84-8097-1D494A241D7A}" type="pres">
      <dgm:prSet presAssocID="{E86CEB59-04C1-4619-AD9D-DA258D87D6CF}" presName="hierRoot1" presStyleCnt="0"/>
      <dgm:spPr/>
    </dgm:pt>
    <dgm:pt modelId="{3D7CD088-BADB-4080-827A-AC993B939536}" type="pres">
      <dgm:prSet presAssocID="{E86CEB59-04C1-4619-AD9D-DA258D87D6CF}" presName="composite" presStyleCnt="0"/>
      <dgm:spPr/>
    </dgm:pt>
    <dgm:pt modelId="{9101C932-E026-43F8-9695-8F6764AFF161}" type="pres">
      <dgm:prSet presAssocID="{E86CEB59-04C1-4619-AD9D-DA258D87D6CF}" presName="background" presStyleLbl="node0" presStyleIdx="2" presStyleCnt="4"/>
      <dgm:spPr/>
    </dgm:pt>
    <dgm:pt modelId="{067B0FA5-C3B8-4C90-ACCE-99D661E73E64}" type="pres">
      <dgm:prSet presAssocID="{E86CEB59-04C1-4619-AD9D-DA258D87D6CF}" presName="text" presStyleLbl="fgAcc0" presStyleIdx="2" presStyleCnt="4">
        <dgm:presLayoutVars>
          <dgm:chPref val="3"/>
        </dgm:presLayoutVars>
      </dgm:prSet>
      <dgm:spPr/>
    </dgm:pt>
    <dgm:pt modelId="{C7839E9D-93DA-4BAD-AA47-4B9B46185714}" type="pres">
      <dgm:prSet presAssocID="{E86CEB59-04C1-4619-AD9D-DA258D87D6CF}" presName="hierChild2" presStyleCnt="0"/>
      <dgm:spPr/>
    </dgm:pt>
    <dgm:pt modelId="{83879CB4-C880-4AF8-B7B9-B2879B04EDBB}" type="pres">
      <dgm:prSet presAssocID="{EBC303A9-069C-429A-81E3-5A8160AFD282}" presName="hierRoot1" presStyleCnt="0"/>
      <dgm:spPr/>
    </dgm:pt>
    <dgm:pt modelId="{964D42F4-48A7-43C0-8148-1FD0F7168EE7}" type="pres">
      <dgm:prSet presAssocID="{EBC303A9-069C-429A-81E3-5A8160AFD282}" presName="composite" presStyleCnt="0"/>
      <dgm:spPr/>
    </dgm:pt>
    <dgm:pt modelId="{CB15432F-45FB-464D-8388-9185104F09CE}" type="pres">
      <dgm:prSet presAssocID="{EBC303A9-069C-429A-81E3-5A8160AFD282}" presName="background" presStyleLbl="node0" presStyleIdx="3" presStyleCnt="4"/>
      <dgm:spPr/>
    </dgm:pt>
    <dgm:pt modelId="{49F8F51D-59FD-43B6-A7A6-543F65FF8554}" type="pres">
      <dgm:prSet presAssocID="{EBC303A9-069C-429A-81E3-5A8160AFD282}" presName="text" presStyleLbl="fgAcc0" presStyleIdx="3" presStyleCnt="4">
        <dgm:presLayoutVars>
          <dgm:chPref val="3"/>
        </dgm:presLayoutVars>
      </dgm:prSet>
      <dgm:spPr/>
    </dgm:pt>
    <dgm:pt modelId="{764993D0-F248-42C3-8AC0-C440CD90E4E3}" type="pres">
      <dgm:prSet presAssocID="{EBC303A9-069C-429A-81E3-5A8160AFD282}" presName="hierChild2" presStyleCnt="0"/>
      <dgm:spPr/>
    </dgm:pt>
  </dgm:ptLst>
  <dgm:cxnLst>
    <dgm:cxn modelId="{0B8EDE0B-1248-4BC9-A490-3E2A7206AC6E}" type="presOf" srcId="{2B6FCE5B-7909-41F5-A74F-049B337BFA40}" destId="{97F436AC-12BA-4A2A-A6F8-13B55C97D754}" srcOrd="0" destOrd="0" presId="urn:microsoft.com/office/officeart/2005/8/layout/hierarchy1"/>
    <dgm:cxn modelId="{AD240363-69E7-4D5F-8EA3-3AB6C197FB72}" srcId="{A4454BC3-1FF2-4BB5-93E4-99501AE1F59D}" destId="{EBC303A9-069C-429A-81E3-5A8160AFD282}" srcOrd="3" destOrd="0" parTransId="{E5EF4A4C-B079-4E25-86F5-707E54EA093E}" sibTransId="{EC16B43B-5B34-4C9F-86C1-796A3971F823}"/>
    <dgm:cxn modelId="{9820B952-BE00-4B81-BB55-45F1D285BD63}" srcId="{A4454BC3-1FF2-4BB5-93E4-99501AE1F59D}" destId="{2B6FCE5B-7909-41F5-A74F-049B337BFA40}" srcOrd="1" destOrd="0" parTransId="{9494140E-1E91-4582-88E8-FC11C2CACDA6}" sibTransId="{EAEC11CE-19E1-4BC4-9B9F-8ADD4BA9B735}"/>
    <dgm:cxn modelId="{70778A57-574F-4360-8F48-198E617F2D26}" type="presOf" srcId="{A4454BC3-1FF2-4BB5-93E4-99501AE1F59D}" destId="{E1A26FDE-1025-4067-B78D-17F8743879DE}" srcOrd="0" destOrd="0" presId="urn:microsoft.com/office/officeart/2005/8/layout/hierarchy1"/>
    <dgm:cxn modelId="{70D6177D-6FD3-4142-A328-B003E8149A52}" type="presOf" srcId="{523B1174-B4A1-4737-A24E-9B4AEA10A890}" destId="{9665C896-B24E-4B8B-9467-5FF6A5EA182A}" srcOrd="0" destOrd="0" presId="urn:microsoft.com/office/officeart/2005/8/layout/hierarchy1"/>
    <dgm:cxn modelId="{3B59C498-C963-45C5-9831-D8661BF822ED}" type="presOf" srcId="{E86CEB59-04C1-4619-AD9D-DA258D87D6CF}" destId="{067B0FA5-C3B8-4C90-ACCE-99D661E73E64}" srcOrd="0" destOrd="0" presId="urn:microsoft.com/office/officeart/2005/8/layout/hierarchy1"/>
    <dgm:cxn modelId="{F2D851B8-508E-4220-B35B-76D96FDCB6FD}" type="presOf" srcId="{EBC303A9-069C-429A-81E3-5A8160AFD282}" destId="{49F8F51D-59FD-43B6-A7A6-543F65FF8554}" srcOrd="0" destOrd="0" presId="urn:microsoft.com/office/officeart/2005/8/layout/hierarchy1"/>
    <dgm:cxn modelId="{E831BDC3-42F8-4EFC-8701-C6F4300B740A}" srcId="{A4454BC3-1FF2-4BB5-93E4-99501AE1F59D}" destId="{523B1174-B4A1-4737-A24E-9B4AEA10A890}" srcOrd="0" destOrd="0" parTransId="{E7D80FA0-2C11-4EA6-AA0F-0B7EB4DA56EE}" sibTransId="{1E1A3567-6FBD-4E15-A158-C96B0EDF64BA}"/>
    <dgm:cxn modelId="{4F6074F8-B43C-4E93-BEDB-4D0B2C2827E0}" srcId="{A4454BC3-1FF2-4BB5-93E4-99501AE1F59D}" destId="{E86CEB59-04C1-4619-AD9D-DA258D87D6CF}" srcOrd="2" destOrd="0" parTransId="{923DEB86-C367-4A26-9E30-87ECF4B95287}" sibTransId="{5CED32EC-AD80-4792-908F-E0E582CF3CE7}"/>
    <dgm:cxn modelId="{78D0E204-9F72-45C5-943B-B43CB56953ED}" type="presParOf" srcId="{E1A26FDE-1025-4067-B78D-17F8743879DE}" destId="{DB6C4B66-84E5-40AE-BA50-54A335481D69}" srcOrd="0" destOrd="0" presId="urn:microsoft.com/office/officeart/2005/8/layout/hierarchy1"/>
    <dgm:cxn modelId="{28F1C769-2780-4A14-8C57-FEF7FD4B6ACE}" type="presParOf" srcId="{DB6C4B66-84E5-40AE-BA50-54A335481D69}" destId="{E306CB33-3E95-45C9-BFA8-77AC9020C7B4}" srcOrd="0" destOrd="0" presId="urn:microsoft.com/office/officeart/2005/8/layout/hierarchy1"/>
    <dgm:cxn modelId="{2014C8BF-8BD6-4990-9CC2-10F1C1A9A6EA}" type="presParOf" srcId="{E306CB33-3E95-45C9-BFA8-77AC9020C7B4}" destId="{0212F410-05DF-4B3F-9BB5-FE9337ECCAFF}" srcOrd="0" destOrd="0" presId="urn:microsoft.com/office/officeart/2005/8/layout/hierarchy1"/>
    <dgm:cxn modelId="{31558FE7-343B-4AEE-AD24-6177DCCFEBD8}" type="presParOf" srcId="{E306CB33-3E95-45C9-BFA8-77AC9020C7B4}" destId="{9665C896-B24E-4B8B-9467-5FF6A5EA182A}" srcOrd="1" destOrd="0" presId="urn:microsoft.com/office/officeart/2005/8/layout/hierarchy1"/>
    <dgm:cxn modelId="{F2C0E53E-652B-4725-8898-2E68F98BE7DE}" type="presParOf" srcId="{DB6C4B66-84E5-40AE-BA50-54A335481D69}" destId="{0735ECBD-EEA2-4156-9C60-6291EF92271B}" srcOrd="1" destOrd="0" presId="urn:microsoft.com/office/officeart/2005/8/layout/hierarchy1"/>
    <dgm:cxn modelId="{839A9643-7DE8-4B95-B044-B9F45362877F}" type="presParOf" srcId="{E1A26FDE-1025-4067-B78D-17F8743879DE}" destId="{78E0EA0C-95B1-4191-AC6B-28F3CB2CBC20}" srcOrd="1" destOrd="0" presId="urn:microsoft.com/office/officeart/2005/8/layout/hierarchy1"/>
    <dgm:cxn modelId="{8C5E662B-671E-4FF0-8A9E-A39764EC60D8}" type="presParOf" srcId="{78E0EA0C-95B1-4191-AC6B-28F3CB2CBC20}" destId="{2389D63B-1EA8-484B-A1A3-0A0B6B9334B8}" srcOrd="0" destOrd="0" presId="urn:microsoft.com/office/officeart/2005/8/layout/hierarchy1"/>
    <dgm:cxn modelId="{2DAA9A98-5540-454B-8070-3B201EEEB918}" type="presParOf" srcId="{2389D63B-1EA8-484B-A1A3-0A0B6B9334B8}" destId="{6586605F-42B0-4673-9276-399236997785}" srcOrd="0" destOrd="0" presId="urn:microsoft.com/office/officeart/2005/8/layout/hierarchy1"/>
    <dgm:cxn modelId="{5B2AF6DE-CEBA-459A-AD2A-5F1A65F92D35}" type="presParOf" srcId="{2389D63B-1EA8-484B-A1A3-0A0B6B9334B8}" destId="{97F436AC-12BA-4A2A-A6F8-13B55C97D754}" srcOrd="1" destOrd="0" presId="urn:microsoft.com/office/officeart/2005/8/layout/hierarchy1"/>
    <dgm:cxn modelId="{13013076-E682-4B93-A353-C9BFA5305D87}" type="presParOf" srcId="{78E0EA0C-95B1-4191-AC6B-28F3CB2CBC20}" destId="{C972F389-BE94-4E13-9447-1ACABDB2BC23}" srcOrd="1" destOrd="0" presId="urn:microsoft.com/office/officeart/2005/8/layout/hierarchy1"/>
    <dgm:cxn modelId="{DE0753EA-E091-4B5A-A3CF-1225180A49B9}" type="presParOf" srcId="{E1A26FDE-1025-4067-B78D-17F8743879DE}" destId="{DF1BF4BB-8752-4E84-8097-1D494A241D7A}" srcOrd="2" destOrd="0" presId="urn:microsoft.com/office/officeart/2005/8/layout/hierarchy1"/>
    <dgm:cxn modelId="{9DBB172A-CA4F-49B8-8E44-3063C27452E2}" type="presParOf" srcId="{DF1BF4BB-8752-4E84-8097-1D494A241D7A}" destId="{3D7CD088-BADB-4080-827A-AC993B939536}" srcOrd="0" destOrd="0" presId="urn:microsoft.com/office/officeart/2005/8/layout/hierarchy1"/>
    <dgm:cxn modelId="{5E6A7866-20E4-41D7-BDDB-705B81C9B33E}" type="presParOf" srcId="{3D7CD088-BADB-4080-827A-AC993B939536}" destId="{9101C932-E026-43F8-9695-8F6764AFF161}" srcOrd="0" destOrd="0" presId="urn:microsoft.com/office/officeart/2005/8/layout/hierarchy1"/>
    <dgm:cxn modelId="{F60402D1-B5DA-420A-8E81-4A29E0375755}" type="presParOf" srcId="{3D7CD088-BADB-4080-827A-AC993B939536}" destId="{067B0FA5-C3B8-4C90-ACCE-99D661E73E64}" srcOrd="1" destOrd="0" presId="urn:microsoft.com/office/officeart/2005/8/layout/hierarchy1"/>
    <dgm:cxn modelId="{8B18EBB8-1881-4B0E-84B3-73A94163ED01}" type="presParOf" srcId="{DF1BF4BB-8752-4E84-8097-1D494A241D7A}" destId="{C7839E9D-93DA-4BAD-AA47-4B9B46185714}" srcOrd="1" destOrd="0" presId="urn:microsoft.com/office/officeart/2005/8/layout/hierarchy1"/>
    <dgm:cxn modelId="{DDB2CC16-115B-4FA9-A6A2-7247565A5FDA}" type="presParOf" srcId="{E1A26FDE-1025-4067-B78D-17F8743879DE}" destId="{83879CB4-C880-4AF8-B7B9-B2879B04EDBB}" srcOrd="3" destOrd="0" presId="urn:microsoft.com/office/officeart/2005/8/layout/hierarchy1"/>
    <dgm:cxn modelId="{AA00C981-8F38-4A54-8B52-59FE3A7F4B37}" type="presParOf" srcId="{83879CB4-C880-4AF8-B7B9-B2879B04EDBB}" destId="{964D42F4-48A7-43C0-8148-1FD0F7168EE7}" srcOrd="0" destOrd="0" presId="urn:microsoft.com/office/officeart/2005/8/layout/hierarchy1"/>
    <dgm:cxn modelId="{710AE150-8E2C-40B2-9CDC-4801CD3BE58F}" type="presParOf" srcId="{964D42F4-48A7-43C0-8148-1FD0F7168EE7}" destId="{CB15432F-45FB-464D-8388-9185104F09CE}" srcOrd="0" destOrd="0" presId="urn:microsoft.com/office/officeart/2005/8/layout/hierarchy1"/>
    <dgm:cxn modelId="{B3B97249-6630-47E9-8450-84ABF989D583}" type="presParOf" srcId="{964D42F4-48A7-43C0-8148-1FD0F7168EE7}" destId="{49F8F51D-59FD-43B6-A7A6-543F65FF8554}" srcOrd="1" destOrd="0" presId="urn:microsoft.com/office/officeart/2005/8/layout/hierarchy1"/>
    <dgm:cxn modelId="{6CEC6883-B356-4ACC-ADE4-733BF61FA34C}" type="presParOf" srcId="{83879CB4-C880-4AF8-B7B9-B2879B04EDBB}" destId="{764993D0-F248-42C3-8AC0-C440CD90E4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54DA99-B6C8-4783-B3F5-59109038FC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01726C2-F9BD-406A-B479-AC6970226494}">
      <dgm:prSet custT="1"/>
      <dgm:spPr/>
      <dgm:t>
        <a:bodyPr/>
        <a:lstStyle/>
        <a:p>
          <a:r>
            <a:rPr lang="en-US" sz="2800" dirty="0">
              <a:latin typeface="Neue Haas Grotesk Text Pro" panose="020B0504020202020204" pitchFamily="34" charset="0"/>
            </a:rPr>
            <a:t>With which style of writing am I confident?</a:t>
          </a:r>
        </a:p>
      </dgm:t>
    </dgm:pt>
    <dgm:pt modelId="{ED639CB6-D1CE-41BF-A64C-6DACE47750C0}" type="parTrans" cxnId="{1BFA15CF-FF0A-4A3B-9ECD-1245C5BFBCE2}">
      <dgm:prSet/>
      <dgm:spPr/>
      <dgm:t>
        <a:bodyPr/>
        <a:lstStyle/>
        <a:p>
          <a:endParaRPr lang="en-US"/>
        </a:p>
      </dgm:t>
    </dgm:pt>
    <dgm:pt modelId="{3F6B5619-5A84-4961-A996-0E4A97B7D9FF}" type="sibTrans" cxnId="{1BFA15CF-FF0A-4A3B-9ECD-1245C5BFBCE2}">
      <dgm:prSet/>
      <dgm:spPr/>
      <dgm:t>
        <a:bodyPr/>
        <a:lstStyle/>
        <a:p>
          <a:endParaRPr lang="en-US"/>
        </a:p>
      </dgm:t>
    </dgm:pt>
    <dgm:pt modelId="{E0F7DB6D-0B53-4FE1-8947-1F43DBE49D86}">
      <dgm:prSet custT="1"/>
      <dgm:spPr/>
      <dgm:t>
        <a:bodyPr/>
        <a:lstStyle/>
        <a:p>
          <a:r>
            <a:rPr lang="en-US" sz="2800" dirty="0">
              <a:latin typeface="Neue Haas Grotesk Text Pro" panose="020B0504020202020204" pitchFamily="34" charset="0"/>
            </a:rPr>
            <a:t>Which topic gives me the opportunity to expand?</a:t>
          </a:r>
        </a:p>
      </dgm:t>
    </dgm:pt>
    <dgm:pt modelId="{6F5CD7C3-5EA0-4F46-AE17-4D03A346DC52}" type="parTrans" cxnId="{35AE7162-197E-4CE3-A009-2A90217D8210}">
      <dgm:prSet/>
      <dgm:spPr/>
      <dgm:t>
        <a:bodyPr/>
        <a:lstStyle/>
        <a:p>
          <a:endParaRPr lang="en-US"/>
        </a:p>
      </dgm:t>
    </dgm:pt>
    <dgm:pt modelId="{54D6B7F1-B448-46E6-94BC-4E6FE54A674C}" type="sibTrans" cxnId="{35AE7162-197E-4CE3-A009-2A90217D8210}">
      <dgm:prSet/>
      <dgm:spPr/>
      <dgm:t>
        <a:bodyPr/>
        <a:lstStyle/>
        <a:p>
          <a:endParaRPr lang="en-US"/>
        </a:p>
      </dgm:t>
    </dgm:pt>
    <dgm:pt modelId="{D9D2A1CD-CF7A-4F98-AE91-A59863057EDA}">
      <dgm:prSet custT="1"/>
      <dgm:spPr/>
      <dgm:t>
        <a:bodyPr/>
        <a:lstStyle/>
        <a:p>
          <a:r>
            <a:rPr lang="en-US" sz="2800" dirty="0">
              <a:latin typeface="Neue Haas Grotesk Text Pro" panose="020B0504020202020204" pitchFamily="34" charset="0"/>
            </a:rPr>
            <a:t>With which topic can I use more vocabulary and complex ideas?</a:t>
          </a:r>
        </a:p>
      </dgm:t>
    </dgm:pt>
    <dgm:pt modelId="{1A0C43AC-C8EE-43D7-B0F2-DECB96520A89}" type="parTrans" cxnId="{9BDC0B29-8D2F-4002-B73E-06CEE493B4B6}">
      <dgm:prSet/>
      <dgm:spPr/>
      <dgm:t>
        <a:bodyPr/>
        <a:lstStyle/>
        <a:p>
          <a:endParaRPr lang="en-US"/>
        </a:p>
      </dgm:t>
    </dgm:pt>
    <dgm:pt modelId="{31046FAE-9BF7-48DA-BF21-D6FAD4363493}" type="sibTrans" cxnId="{9BDC0B29-8D2F-4002-B73E-06CEE493B4B6}">
      <dgm:prSet/>
      <dgm:spPr/>
      <dgm:t>
        <a:bodyPr/>
        <a:lstStyle/>
        <a:p>
          <a:endParaRPr lang="en-US"/>
        </a:p>
      </dgm:t>
    </dgm:pt>
    <dgm:pt modelId="{89DBDD21-EF2C-4585-BDF8-92B14BD2C153}" type="pres">
      <dgm:prSet presAssocID="{5C54DA99-B6C8-4783-B3F5-59109038FC5D}" presName="vert0" presStyleCnt="0">
        <dgm:presLayoutVars>
          <dgm:dir/>
          <dgm:animOne val="branch"/>
          <dgm:animLvl val="lvl"/>
        </dgm:presLayoutVars>
      </dgm:prSet>
      <dgm:spPr/>
    </dgm:pt>
    <dgm:pt modelId="{9E809BBC-3855-45FF-866F-4E795D4BC111}" type="pres">
      <dgm:prSet presAssocID="{901726C2-F9BD-406A-B479-AC6970226494}" presName="thickLine" presStyleLbl="alignNode1" presStyleIdx="0" presStyleCnt="3"/>
      <dgm:spPr/>
    </dgm:pt>
    <dgm:pt modelId="{46C8B05B-89C7-4230-A1FB-3BA9065C6679}" type="pres">
      <dgm:prSet presAssocID="{901726C2-F9BD-406A-B479-AC6970226494}" presName="horz1" presStyleCnt="0"/>
      <dgm:spPr/>
    </dgm:pt>
    <dgm:pt modelId="{927A0AC5-35B9-4DF4-9BDD-12FFC86DD92B}" type="pres">
      <dgm:prSet presAssocID="{901726C2-F9BD-406A-B479-AC6970226494}" presName="tx1" presStyleLbl="revTx" presStyleIdx="0" presStyleCnt="3"/>
      <dgm:spPr/>
    </dgm:pt>
    <dgm:pt modelId="{F3D914BF-6363-4245-BAA4-7A90F656EC69}" type="pres">
      <dgm:prSet presAssocID="{901726C2-F9BD-406A-B479-AC6970226494}" presName="vert1" presStyleCnt="0"/>
      <dgm:spPr/>
    </dgm:pt>
    <dgm:pt modelId="{8371F583-E4A1-4B1C-B75C-DB232E3D4344}" type="pres">
      <dgm:prSet presAssocID="{E0F7DB6D-0B53-4FE1-8947-1F43DBE49D86}" presName="thickLine" presStyleLbl="alignNode1" presStyleIdx="1" presStyleCnt="3"/>
      <dgm:spPr/>
    </dgm:pt>
    <dgm:pt modelId="{E07AD358-94EA-4D9C-ABB4-6F53923CFBFF}" type="pres">
      <dgm:prSet presAssocID="{E0F7DB6D-0B53-4FE1-8947-1F43DBE49D86}" presName="horz1" presStyleCnt="0"/>
      <dgm:spPr/>
    </dgm:pt>
    <dgm:pt modelId="{1FEBE475-6503-4E32-8E46-5448CCA307C8}" type="pres">
      <dgm:prSet presAssocID="{E0F7DB6D-0B53-4FE1-8947-1F43DBE49D86}" presName="tx1" presStyleLbl="revTx" presStyleIdx="1" presStyleCnt="3"/>
      <dgm:spPr/>
    </dgm:pt>
    <dgm:pt modelId="{DBE9A692-52BD-41E4-8AB4-AF9E58524852}" type="pres">
      <dgm:prSet presAssocID="{E0F7DB6D-0B53-4FE1-8947-1F43DBE49D86}" presName="vert1" presStyleCnt="0"/>
      <dgm:spPr/>
    </dgm:pt>
    <dgm:pt modelId="{D787F0D0-FCCA-4CA4-9C8F-9FAF7AB22C64}" type="pres">
      <dgm:prSet presAssocID="{D9D2A1CD-CF7A-4F98-AE91-A59863057EDA}" presName="thickLine" presStyleLbl="alignNode1" presStyleIdx="2" presStyleCnt="3"/>
      <dgm:spPr/>
    </dgm:pt>
    <dgm:pt modelId="{99D18FA2-3339-49F7-BBA7-6651BE016DA0}" type="pres">
      <dgm:prSet presAssocID="{D9D2A1CD-CF7A-4F98-AE91-A59863057EDA}" presName="horz1" presStyleCnt="0"/>
      <dgm:spPr/>
    </dgm:pt>
    <dgm:pt modelId="{17BFB6A5-97BD-46C2-99B4-C15CF17C21AB}" type="pres">
      <dgm:prSet presAssocID="{D9D2A1CD-CF7A-4F98-AE91-A59863057EDA}" presName="tx1" presStyleLbl="revTx" presStyleIdx="2" presStyleCnt="3"/>
      <dgm:spPr/>
    </dgm:pt>
    <dgm:pt modelId="{E6FBB8E4-5109-497B-BF2D-50BFCC03AA5E}" type="pres">
      <dgm:prSet presAssocID="{D9D2A1CD-CF7A-4F98-AE91-A59863057EDA}" presName="vert1" presStyleCnt="0"/>
      <dgm:spPr/>
    </dgm:pt>
  </dgm:ptLst>
  <dgm:cxnLst>
    <dgm:cxn modelId="{C2A7390A-7166-4D31-B9A1-421669F9A623}" type="presOf" srcId="{E0F7DB6D-0B53-4FE1-8947-1F43DBE49D86}" destId="{1FEBE475-6503-4E32-8E46-5448CCA307C8}" srcOrd="0" destOrd="0" presId="urn:microsoft.com/office/officeart/2008/layout/LinedList"/>
    <dgm:cxn modelId="{4279470E-5D80-44C1-8DA6-1B375F087F5A}" type="presOf" srcId="{D9D2A1CD-CF7A-4F98-AE91-A59863057EDA}" destId="{17BFB6A5-97BD-46C2-99B4-C15CF17C21AB}" srcOrd="0" destOrd="0" presId="urn:microsoft.com/office/officeart/2008/layout/LinedList"/>
    <dgm:cxn modelId="{9BDC0B29-8D2F-4002-B73E-06CEE493B4B6}" srcId="{5C54DA99-B6C8-4783-B3F5-59109038FC5D}" destId="{D9D2A1CD-CF7A-4F98-AE91-A59863057EDA}" srcOrd="2" destOrd="0" parTransId="{1A0C43AC-C8EE-43D7-B0F2-DECB96520A89}" sibTransId="{31046FAE-9BF7-48DA-BF21-D6FAD4363493}"/>
    <dgm:cxn modelId="{35AE7162-197E-4CE3-A009-2A90217D8210}" srcId="{5C54DA99-B6C8-4783-B3F5-59109038FC5D}" destId="{E0F7DB6D-0B53-4FE1-8947-1F43DBE49D86}" srcOrd="1" destOrd="0" parTransId="{6F5CD7C3-5EA0-4F46-AE17-4D03A346DC52}" sibTransId="{54D6B7F1-B448-46E6-94BC-4E6FE54A674C}"/>
    <dgm:cxn modelId="{BF4E4F72-6BC6-4525-91AB-7957E872837B}" type="presOf" srcId="{901726C2-F9BD-406A-B479-AC6970226494}" destId="{927A0AC5-35B9-4DF4-9BDD-12FFC86DD92B}" srcOrd="0" destOrd="0" presId="urn:microsoft.com/office/officeart/2008/layout/LinedList"/>
    <dgm:cxn modelId="{1BFA15CF-FF0A-4A3B-9ECD-1245C5BFBCE2}" srcId="{5C54DA99-B6C8-4783-B3F5-59109038FC5D}" destId="{901726C2-F9BD-406A-B479-AC6970226494}" srcOrd="0" destOrd="0" parTransId="{ED639CB6-D1CE-41BF-A64C-6DACE47750C0}" sibTransId="{3F6B5619-5A84-4961-A996-0E4A97B7D9FF}"/>
    <dgm:cxn modelId="{25AA70E0-3172-446A-B417-32E8EAE368A2}" type="presOf" srcId="{5C54DA99-B6C8-4783-B3F5-59109038FC5D}" destId="{89DBDD21-EF2C-4585-BDF8-92B14BD2C153}" srcOrd="0" destOrd="0" presId="urn:microsoft.com/office/officeart/2008/layout/LinedList"/>
    <dgm:cxn modelId="{EFE539CD-0F8A-41EA-B247-C97D1E026B2C}" type="presParOf" srcId="{89DBDD21-EF2C-4585-BDF8-92B14BD2C153}" destId="{9E809BBC-3855-45FF-866F-4E795D4BC111}" srcOrd="0" destOrd="0" presId="urn:microsoft.com/office/officeart/2008/layout/LinedList"/>
    <dgm:cxn modelId="{C30B0E17-97EC-477E-9D8F-71B4B89B4978}" type="presParOf" srcId="{89DBDD21-EF2C-4585-BDF8-92B14BD2C153}" destId="{46C8B05B-89C7-4230-A1FB-3BA9065C6679}" srcOrd="1" destOrd="0" presId="urn:microsoft.com/office/officeart/2008/layout/LinedList"/>
    <dgm:cxn modelId="{C58DB4C4-2207-4404-BDB2-A278BB2EA09B}" type="presParOf" srcId="{46C8B05B-89C7-4230-A1FB-3BA9065C6679}" destId="{927A0AC5-35B9-4DF4-9BDD-12FFC86DD92B}" srcOrd="0" destOrd="0" presId="urn:microsoft.com/office/officeart/2008/layout/LinedList"/>
    <dgm:cxn modelId="{12F1CE7F-D66F-4FDF-8D6D-F9AAF79BABE0}" type="presParOf" srcId="{46C8B05B-89C7-4230-A1FB-3BA9065C6679}" destId="{F3D914BF-6363-4245-BAA4-7A90F656EC69}" srcOrd="1" destOrd="0" presId="urn:microsoft.com/office/officeart/2008/layout/LinedList"/>
    <dgm:cxn modelId="{99FE72B0-2AC0-464A-9696-538B920D84AE}" type="presParOf" srcId="{89DBDD21-EF2C-4585-BDF8-92B14BD2C153}" destId="{8371F583-E4A1-4B1C-B75C-DB232E3D4344}" srcOrd="2" destOrd="0" presId="urn:microsoft.com/office/officeart/2008/layout/LinedList"/>
    <dgm:cxn modelId="{81583448-F3DF-4120-87EC-24A3116DECF0}" type="presParOf" srcId="{89DBDD21-EF2C-4585-BDF8-92B14BD2C153}" destId="{E07AD358-94EA-4D9C-ABB4-6F53923CFBFF}" srcOrd="3" destOrd="0" presId="urn:microsoft.com/office/officeart/2008/layout/LinedList"/>
    <dgm:cxn modelId="{514D8AA0-75D4-4BD0-843B-1020D6B2D2B1}" type="presParOf" srcId="{E07AD358-94EA-4D9C-ABB4-6F53923CFBFF}" destId="{1FEBE475-6503-4E32-8E46-5448CCA307C8}" srcOrd="0" destOrd="0" presId="urn:microsoft.com/office/officeart/2008/layout/LinedList"/>
    <dgm:cxn modelId="{BB248BC8-758E-4859-A25A-481CBC3DD1C2}" type="presParOf" srcId="{E07AD358-94EA-4D9C-ABB4-6F53923CFBFF}" destId="{DBE9A692-52BD-41E4-8AB4-AF9E58524852}" srcOrd="1" destOrd="0" presId="urn:microsoft.com/office/officeart/2008/layout/LinedList"/>
    <dgm:cxn modelId="{B9F05F52-16A2-44E5-9D38-2D67F91ADCC6}" type="presParOf" srcId="{89DBDD21-EF2C-4585-BDF8-92B14BD2C153}" destId="{D787F0D0-FCCA-4CA4-9C8F-9FAF7AB22C64}" srcOrd="4" destOrd="0" presId="urn:microsoft.com/office/officeart/2008/layout/LinedList"/>
    <dgm:cxn modelId="{D77BB52F-3E5B-4EE5-B0ED-6A1A7D1F3B6B}" type="presParOf" srcId="{89DBDD21-EF2C-4585-BDF8-92B14BD2C153}" destId="{99D18FA2-3339-49F7-BBA7-6651BE016DA0}" srcOrd="5" destOrd="0" presId="urn:microsoft.com/office/officeart/2008/layout/LinedList"/>
    <dgm:cxn modelId="{9EEB52A0-2C64-4240-91D7-C07AF08FEB89}" type="presParOf" srcId="{99D18FA2-3339-49F7-BBA7-6651BE016DA0}" destId="{17BFB6A5-97BD-46C2-99B4-C15CF17C21AB}" srcOrd="0" destOrd="0" presId="urn:microsoft.com/office/officeart/2008/layout/LinedList"/>
    <dgm:cxn modelId="{C36DA5B5-735F-49F7-A713-272307954F02}" type="presParOf" srcId="{99D18FA2-3339-49F7-BBA7-6651BE016DA0}" destId="{E6FBB8E4-5109-497B-BF2D-50BFCC03AA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0C2284-CCAB-4EED-BFC4-0AADDE52EF3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B938958-8DDE-416D-90DC-4AFA4C6039F4}">
      <dgm:prSet custT="1"/>
      <dgm:spPr/>
      <dgm:t>
        <a:bodyPr/>
        <a:lstStyle/>
        <a:p>
          <a:r>
            <a:rPr lang="en-US" sz="1200">
              <a:solidFill>
                <a:schemeClr val="tx1"/>
              </a:solidFill>
              <a:latin typeface="Neue Haas Grotesk Text Pro" panose="020B0504020202020204" pitchFamily="34" charset="0"/>
            </a:rPr>
            <a:t>In this section of the examination, students chose </a:t>
          </a:r>
          <a:r>
            <a:rPr lang="en-US" sz="1200" b="1" u="sng">
              <a:solidFill>
                <a:schemeClr val="tx1"/>
              </a:solidFill>
              <a:latin typeface="Neue Haas Grotesk Text Pro" panose="020B0504020202020204" pitchFamily="34" charset="0"/>
            </a:rPr>
            <a:t>one</a:t>
          </a:r>
          <a:r>
            <a:rPr lang="en-US" sz="1200">
              <a:solidFill>
                <a:schemeClr val="tx1"/>
              </a:solidFill>
              <a:latin typeface="Neue Haas Grotesk Text Pro" panose="020B0504020202020204" pitchFamily="34" charset="0"/>
            </a:rPr>
            <a:t> of four questions, each requiring a different text type and a different style of writing: </a:t>
          </a:r>
          <a:r>
            <a:rPr lang="en-US" sz="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a </a:t>
          </a:r>
          <a:r>
            <a:rPr lang="en-US" sz="1200" b="1">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diary entry </a:t>
          </a:r>
          <a:r>
            <a:rPr lang="en-US" sz="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(personal), an </a:t>
          </a:r>
          <a:r>
            <a:rPr lang="en-US" sz="1200" b="1">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email</a:t>
          </a:r>
          <a:r>
            <a:rPr lang="en-US" sz="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(informative), a </a:t>
          </a:r>
          <a:r>
            <a:rPr lang="en-US" sz="1200" b="1">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script of a speech </a:t>
          </a:r>
          <a:r>
            <a:rPr lang="en-US" sz="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(evaluative) and a </a:t>
          </a:r>
          <a:r>
            <a:rPr lang="en-US" sz="1200" b="1">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story</a:t>
          </a:r>
          <a:r>
            <a:rPr lang="en-US" sz="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(imaginative).</a:t>
          </a:r>
          <a:endParaRPr lang="en-US" sz="1200" dirty="0">
            <a:solidFill>
              <a:schemeClr val="tx1"/>
            </a:solidFill>
            <a:latin typeface="Neue Haas Grotesk Text Pro" panose="020B0504020202020204" pitchFamily="34" charset="0"/>
          </a:endParaRPr>
        </a:p>
      </dgm:t>
    </dgm:pt>
    <dgm:pt modelId="{147711D9-0D09-47B6-BE60-2B60077CA846}" type="parTrans" cxnId="{75CCF193-4A9F-4DA1-B11B-52AAD0919CFE}">
      <dgm:prSet/>
      <dgm:spPr/>
      <dgm:t>
        <a:bodyPr/>
        <a:lstStyle/>
        <a:p>
          <a:endParaRPr lang="en-US"/>
        </a:p>
      </dgm:t>
    </dgm:pt>
    <dgm:pt modelId="{28AB84C2-2210-44A6-94F2-A697190A4E06}" type="sibTrans" cxnId="{75CCF193-4A9F-4DA1-B11B-52AAD0919CFE}">
      <dgm:prSet/>
      <dgm:spPr/>
      <dgm:t>
        <a:bodyPr/>
        <a:lstStyle/>
        <a:p>
          <a:endParaRPr lang="en-US"/>
        </a:p>
      </dgm:t>
    </dgm:pt>
    <dgm:pt modelId="{42629C98-CAED-4C5D-A163-674FC81096EF}">
      <dgm:prSet custT="1"/>
      <dgm:spPr/>
      <dgm:t>
        <a:bodyPr/>
        <a:lstStyle/>
        <a:p>
          <a:r>
            <a:rPr lang="en-US" sz="1200">
              <a:solidFill>
                <a:schemeClr val="tx1"/>
              </a:solidFill>
              <a:latin typeface="Neue Haas Grotesk Text Pro" panose="020B0504020202020204" pitchFamily="34" charset="0"/>
            </a:rPr>
            <a:t>The most popular was the </a:t>
          </a:r>
          <a:r>
            <a:rPr lang="en-US" sz="1200" b="1">
              <a:solidFill>
                <a:schemeClr val="tx1"/>
              </a:solidFill>
              <a:latin typeface="Neue Haas Grotesk Text Pro" panose="020B0504020202020204" pitchFamily="34" charset="0"/>
            </a:rPr>
            <a:t>diary entry (Question 5) </a:t>
          </a:r>
          <a:r>
            <a:rPr lang="en-US" sz="1200" b="0">
              <a:solidFill>
                <a:schemeClr val="tx1"/>
              </a:solidFill>
              <a:latin typeface="Neue Haas Grotesk Text Pro" panose="020B0504020202020204" pitchFamily="34" charset="0"/>
            </a:rPr>
            <a:t>as many students had personal experiences about part-time jobs </a:t>
          </a:r>
          <a:r>
            <a:rPr lang="en-US" sz="1200">
              <a:solidFill>
                <a:schemeClr val="tx1"/>
              </a:solidFill>
              <a:latin typeface="Neue Haas Grotesk Text Pro" panose="020B0504020202020204" pitchFamily="34" charset="0"/>
            </a:rPr>
            <a:t>and the </a:t>
          </a:r>
          <a:r>
            <a:rPr lang="en-US" sz="1200" b="1">
              <a:solidFill>
                <a:schemeClr val="tx1"/>
              </a:solidFill>
              <a:latin typeface="Neue Haas Grotesk Text Pro" panose="020B0504020202020204" pitchFamily="34" charset="0"/>
            </a:rPr>
            <a:t>email (Question 6). </a:t>
          </a:r>
          <a:r>
            <a:rPr lang="en-US" sz="1200" b="0">
              <a:solidFill>
                <a:schemeClr val="tx1"/>
              </a:solidFill>
              <a:latin typeface="Neue Haas Grotesk Text Pro" panose="020B0504020202020204" pitchFamily="34" charset="0"/>
            </a:rPr>
            <a:t>With the email some students talked about what a Greek visitor can see in Australia instead of </a:t>
          </a:r>
          <a:r>
            <a:rPr lang="en-US" sz="1200">
              <a:solidFill>
                <a:schemeClr val="tx1"/>
              </a:solidFill>
              <a:latin typeface="Neue Haas Grotesk Text Pro" panose="020B0504020202020204" pitchFamily="34" charset="0"/>
            </a:rPr>
            <a:t>what the Greeks do specifically for entertainment.</a:t>
          </a:r>
          <a:endParaRPr lang="en-US" sz="1200" dirty="0">
            <a:solidFill>
              <a:schemeClr val="tx1"/>
            </a:solidFill>
            <a:latin typeface="Neue Haas Grotesk Text Pro" panose="020B0504020202020204" pitchFamily="34" charset="0"/>
          </a:endParaRPr>
        </a:p>
      </dgm:t>
    </dgm:pt>
    <dgm:pt modelId="{9DEDF48C-1474-4358-ACC0-6AC6755538F1}" type="parTrans" cxnId="{D3F5CC54-F771-42BD-BC1B-CC4F6B7413AD}">
      <dgm:prSet/>
      <dgm:spPr/>
      <dgm:t>
        <a:bodyPr/>
        <a:lstStyle/>
        <a:p>
          <a:endParaRPr lang="en-US"/>
        </a:p>
      </dgm:t>
    </dgm:pt>
    <dgm:pt modelId="{A8B576B3-6905-431A-9348-65EBE55C273E}" type="sibTrans" cxnId="{D3F5CC54-F771-42BD-BC1B-CC4F6B7413AD}">
      <dgm:prSet/>
      <dgm:spPr/>
      <dgm:t>
        <a:bodyPr/>
        <a:lstStyle/>
        <a:p>
          <a:endParaRPr lang="en-US"/>
        </a:p>
      </dgm:t>
    </dgm:pt>
    <dgm:pt modelId="{8EDF527C-939A-40AF-89DF-FA5074440E3D}">
      <dgm:prSet/>
      <dgm:spPr/>
      <dgm:t>
        <a:bodyPr/>
        <a:lstStyle/>
        <a:p>
          <a:r>
            <a:rPr lang="en-US">
              <a:solidFill>
                <a:schemeClr val="tx1"/>
              </a:solidFill>
              <a:latin typeface="Neue Haas Grotesk Text Pro" panose="020B0504020202020204" pitchFamily="34" charset="0"/>
            </a:rPr>
            <a:t>The </a:t>
          </a:r>
          <a:r>
            <a:rPr lang="en-US" b="1">
              <a:solidFill>
                <a:schemeClr val="tx1"/>
              </a:solidFill>
              <a:latin typeface="Neue Haas Grotesk Text Pro" panose="020B0504020202020204" pitchFamily="34" charset="0"/>
            </a:rPr>
            <a:t>script of speech (Question 7) </a:t>
          </a:r>
          <a:r>
            <a:rPr lang="en-US">
              <a:solidFill>
                <a:schemeClr val="tx1"/>
              </a:solidFill>
              <a:latin typeface="Neue Haas Grotesk Text Pro" panose="020B0504020202020204" pitchFamily="34" charset="0"/>
            </a:rPr>
            <a:t>was not a popular choice but students that were familiar with the topic (environment) were able to use high level vocabulary. However students should take care to stay within the scope the topic. In the  </a:t>
          </a:r>
          <a:r>
            <a:rPr lang="en-US" b="1" u="sng">
              <a:solidFill>
                <a:schemeClr val="tx1"/>
              </a:solidFill>
              <a:latin typeface="Neue Haas Grotesk Text Pro" panose="020B0504020202020204" pitchFamily="34" charset="0"/>
            </a:rPr>
            <a:t>imaginative story </a:t>
          </a:r>
          <a:r>
            <a:rPr lang="en-US" b="1">
              <a:solidFill>
                <a:schemeClr val="tx1"/>
              </a:solidFill>
              <a:latin typeface="Neue Haas Grotesk Text Pro" panose="020B0504020202020204" pitchFamily="34" charset="0"/>
            </a:rPr>
            <a:t>(Question 8)</a:t>
          </a:r>
          <a:r>
            <a:rPr lang="en-US">
              <a:solidFill>
                <a:srgbClr val="000000"/>
              </a:solidFill>
              <a:effectLst/>
              <a:latin typeface="Neue Haas Grotesk Text Pro" panose="020B0504020202020204" pitchFamily="34" charset="0"/>
              <a:ea typeface="Arial" panose="020B0604020202020204" pitchFamily="34" charset="0"/>
            </a:rPr>
            <a:t> Students were required to create a strong sense of context (physical surroundings and atmosphere) and situation. The piece of writing had to be clearly organised as a story through characteristics such </a:t>
          </a:r>
          <a:r>
            <a:rPr lang="en-US">
              <a:solidFill>
                <a:schemeClr val="tx1"/>
              </a:solidFill>
              <a:effectLst/>
              <a:latin typeface="Neue Haas Grotesk Text Pro" panose="020B0504020202020204" pitchFamily="34" charset="0"/>
              <a:ea typeface="Arial" panose="020B0604020202020204" pitchFamily="34" charset="0"/>
            </a:rPr>
            <a:t>as title/topic, structure, content, author (fictional name), register, style and layout.</a:t>
          </a:r>
          <a:endParaRPr lang="en-AU">
            <a:solidFill>
              <a:schemeClr val="tx1"/>
            </a:solidFill>
            <a:effectLst/>
            <a:latin typeface="Neue Haas Grotesk Text Pro" panose="020B0504020202020204" pitchFamily="34" charset="0"/>
            <a:ea typeface="Arial" panose="020B0604020202020204" pitchFamily="34" charset="0"/>
          </a:endParaRPr>
        </a:p>
        <a:p>
          <a:r>
            <a:rPr lang="en-US">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Some students substituted the given  name Alexis with another name or only mentioned the name once, while some other students memorised the imaginative topic from 2021 and tried to fit this year’s topic into it. This should be avoided as such attempts do not allow for the successful integration of ideas.</a:t>
          </a:r>
          <a:endParaRPr lang="en-US" dirty="0">
            <a:solidFill>
              <a:schemeClr val="tx1"/>
            </a:solidFill>
            <a:latin typeface="Neue Haas Grotesk Text Pro" panose="020B0504020202020204" pitchFamily="34" charset="0"/>
          </a:endParaRPr>
        </a:p>
      </dgm:t>
    </dgm:pt>
    <dgm:pt modelId="{50AE9DC9-F026-4F53-8F0B-4FAEB5B8A9EA}" type="parTrans" cxnId="{7C2CB4CF-C76A-4795-9AAF-495263A2A477}">
      <dgm:prSet/>
      <dgm:spPr/>
      <dgm:t>
        <a:bodyPr/>
        <a:lstStyle/>
        <a:p>
          <a:endParaRPr lang="en-US"/>
        </a:p>
      </dgm:t>
    </dgm:pt>
    <dgm:pt modelId="{CC3ED1BA-DD41-4912-8C3A-91AE932ED8B7}" type="sibTrans" cxnId="{7C2CB4CF-C76A-4795-9AAF-495263A2A477}">
      <dgm:prSet/>
      <dgm:spPr/>
      <dgm:t>
        <a:bodyPr/>
        <a:lstStyle/>
        <a:p>
          <a:endParaRPr lang="en-US"/>
        </a:p>
      </dgm:t>
    </dgm:pt>
    <dgm:pt modelId="{3C17A371-4D79-4298-B265-34E3EDEF2EE0}">
      <dgm:prSet custT="1"/>
      <dgm:spPr/>
      <dgm:t>
        <a:bodyPr/>
        <a:lstStyle/>
        <a:p>
          <a:r>
            <a:rPr lang="en-US" sz="1200">
              <a:solidFill>
                <a:srgbClr val="000000"/>
              </a:solidFill>
              <a:effectLst/>
              <a:latin typeface="Neue Haas Grotesk Text Pro" panose="020B0504020202020204" pitchFamily="34" charset="0"/>
              <a:ea typeface="Arial" panose="020B0604020202020204" pitchFamily="34" charset="0"/>
            </a:rPr>
            <a:t>Students need to practise writing extended responses within a specified timeframe. They also need to ensure that they address the specific </a:t>
          </a:r>
          <a:r>
            <a:rPr lang="en-US" sz="1200" b="1">
              <a:solidFill>
                <a:srgbClr val="000000"/>
              </a:solidFill>
              <a:effectLst/>
              <a:latin typeface="Neue Haas Grotesk Text Pro" panose="020B0504020202020204" pitchFamily="34" charset="0"/>
              <a:ea typeface="Arial" panose="020B0604020202020204" pitchFamily="34" charset="0"/>
            </a:rPr>
            <a:t>audience</a:t>
          </a:r>
          <a:r>
            <a:rPr lang="en-US" sz="1200">
              <a:solidFill>
                <a:srgbClr val="000000"/>
              </a:solidFill>
              <a:effectLst/>
              <a:latin typeface="Neue Haas Grotesk Text Pro" panose="020B0504020202020204" pitchFamily="34" charset="0"/>
              <a:ea typeface="Arial" panose="020B0604020202020204" pitchFamily="34" charset="0"/>
            </a:rPr>
            <a:t>, </a:t>
          </a:r>
          <a:r>
            <a:rPr lang="en-US" sz="1200" b="1">
              <a:solidFill>
                <a:srgbClr val="000000"/>
              </a:solidFill>
              <a:effectLst/>
              <a:latin typeface="Neue Haas Grotesk Text Pro" panose="020B0504020202020204" pitchFamily="34" charset="0"/>
              <a:ea typeface="Arial" panose="020B0604020202020204" pitchFamily="34" charset="0"/>
            </a:rPr>
            <a:t>purpose</a:t>
          </a:r>
          <a:r>
            <a:rPr lang="en-US" sz="1200">
              <a:solidFill>
                <a:srgbClr val="000000"/>
              </a:solidFill>
              <a:effectLst/>
              <a:latin typeface="Neue Haas Grotesk Text Pro" panose="020B0504020202020204" pitchFamily="34" charset="0"/>
              <a:ea typeface="Arial" panose="020B0604020202020204" pitchFamily="34" charset="0"/>
            </a:rPr>
            <a:t> and </a:t>
          </a:r>
          <a:r>
            <a:rPr lang="en-US" sz="1200" b="1">
              <a:solidFill>
                <a:srgbClr val="000000"/>
              </a:solidFill>
              <a:effectLst/>
              <a:latin typeface="Neue Haas Grotesk Text Pro" panose="020B0504020202020204" pitchFamily="34" charset="0"/>
              <a:ea typeface="Arial" panose="020B0604020202020204" pitchFamily="34" charset="0"/>
            </a:rPr>
            <a:t>text type </a:t>
          </a:r>
          <a:r>
            <a:rPr lang="en-US" sz="1200">
              <a:solidFill>
                <a:srgbClr val="000000"/>
              </a:solidFill>
              <a:effectLst/>
              <a:latin typeface="Neue Haas Grotesk Text Pro" panose="020B0504020202020204" pitchFamily="34" charset="0"/>
              <a:ea typeface="Arial" panose="020B0604020202020204" pitchFamily="34" charset="0"/>
            </a:rPr>
            <a:t>required.</a:t>
          </a:r>
          <a:endParaRPr lang="en-AU" sz="1200" dirty="0">
            <a:solidFill>
              <a:srgbClr val="000000"/>
            </a:solidFill>
            <a:effectLst/>
            <a:latin typeface="Neue Haas Grotesk Text Pro" panose="020B0504020202020204" pitchFamily="34" charset="0"/>
            <a:ea typeface="Arial" panose="020B0604020202020204" pitchFamily="34" charset="0"/>
          </a:endParaRPr>
        </a:p>
      </dgm:t>
    </dgm:pt>
    <dgm:pt modelId="{88AF5E72-4ABC-4B8A-BA21-0B5EAAE87359}" type="parTrans" cxnId="{FC0B1A0C-EE04-47C4-BA1A-38E44A04DEE9}">
      <dgm:prSet/>
      <dgm:spPr/>
      <dgm:t>
        <a:bodyPr/>
        <a:lstStyle/>
        <a:p>
          <a:endParaRPr lang="en-AU"/>
        </a:p>
      </dgm:t>
    </dgm:pt>
    <dgm:pt modelId="{B1844E33-33A8-4587-8A65-7ADDD2BE6663}" type="sibTrans" cxnId="{FC0B1A0C-EE04-47C4-BA1A-38E44A04DEE9}">
      <dgm:prSet/>
      <dgm:spPr/>
      <dgm:t>
        <a:bodyPr/>
        <a:lstStyle/>
        <a:p>
          <a:endParaRPr lang="en-AU"/>
        </a:p>
      </dgm:t>
    </dgm:pt>
    <dgm:pt modelId="{0B353FFE-937D-4E03-A906-DC5B21992DC1}" type="pres">
      <dgm:prSet presAssocID="{AB0C2284-CCAB-4EED-BFC4-0AADDE52EF37}" presName="linear" presStyleCnt="0">
        <dgm:presLayoutVars>
          <dgm:animLvl val="lvl"/>
          <dgm:resizeHandles val="exact"/>
        </dgm:presLayoutVars>
      </dgm:prSet>
      <dgm:spPr/>
    </dgm:pt>
    <dgm:pt modelId="{FE3B3640-518A-4487-B7E7-338615FFED29}" type="pres">
      <dgm:prSet presAssocID="{5B938958-8DDE-416D-90DC-4AFA4C6039F4}" presName="parentText" presStyleLbl="node1" presStyleIdx="0" presStyleCnt="4" custScaleY="56980">
        <dgm:presLayoutVars>
          <dgm:chMax val="0"/>
          <dgm:bulletEnabled val="1"/>
        </dgm:presLayoutVars>
      </dgm:prSet>
      <dgm:spPr/>
    </dgm:pt>
    <dgm:pt modelId="{6BF41336-6728-49C1-9210-B35FCFEE0734}" type="pres">
      <dgm:prSet presAssocID="{28AB84C2-2210-44A6-94F2-A697190A4E06}" presName="spacer" presStyleCnt="0"/>
      <dgm:spPr/>
    </dgm:pt>
    <dgm:pt modelId="{FF84E0B1-E6EC-4F4C-AABE-9F9248E15520}" type="pres">
      <dgm:prSet presAssocID="{42629C98-CAED-4C5D-A163-674FC81096EF}" presName="parentText" presStyleLbl="node1" presStyleIdx="1" presStyleCnt="4" custScaleY="72612">
        <dgm:presLayoutVars>
          <dgm:chMax val="0"/>
          <dgm:bulletEnabled val="1"/>
        </dgm:presLayoutVars>
      </dgm:prSet>
      <dgm:spPr/>
    </dgm:pt>
    <dgm:pt modelId="{9DA52A89-7072-4DB0-8702-5226403F6D60}" type="pres">
      <dgm:prSet presAssocID="{A8B576B3-6905-431A-9348-65EBE55C273E}" presName="spacer" presStyleCnt="0"/>
      <dgm:spPr/>
    </dgm:pt>
    <dgm:pt modelId="{8CEF7204-9770-4F6B-98FC-E70E7EB11814}" type="pres">
      <dgm:prSet presAssocID="{8EDF527C-939A-40AF-89DF-FA5074440E3D}" presName="parentText" presStyleLbl="node1" presStyleIdx="2" presStyleCnt="4">
        <dgm:presLayoutVars>
          <dgm:chMax val="0"/>
          <dgm:bulletEnabled val="1"/>
        </dgm:presLayoutVars>
      </dgm:prSet>
      <dgm:spPr/>
    </dgm:pt>
    <dgm:pt modelId="{586ABE95-4ED6-4800-89C7-2E74757A3976}" type="pres">
      <dgm:prSet presAssocID="{CC3ED1BA-DD41-4912-8C3A-91AE932ED8B7}" presName="spacer" presStyleCnt="0"/>
      <dgm:spPr/>
    </dgm:pt>
    <dgm:pt modelId="{4BF08E3F-24C9-45CE-9AAB-CD8F575B6318}" type="pres">
      <dgm:prSet presAssocID="{3C17A371-4D79-4298-B265-34E3EDEF2EE0}" presName="parentText" presStyleLbl="node1" presStyleIdx="3" presStyleCnt="4" custScaleY="42922">
        <dgm:presLayoutVars>
          <dgm:chMax val="0"/>
          <dgm:bulletEnabled val="1"/>
        </dgm:presLayoutVars>
      </dgm:prSet>
      <dgm:spPr/>
    </dgm:pt>
  </dgm:ptLst>
  <dgm:cxnLst>
    <dgm:cxn modelId="{FC0B1A0C-EE04-47C4-BA1A-38E44A04DEE9}" srcId="{AB0C2284-CCAB-4EED-BFC4-0AADDE52EF37}" destId="{3C17A371-4D79-4298-B265-34E3EDEF2EE0}" srcOrd="3" destOrd="0" parTransId="{88AF5E72-4ABC-4B8A-BA21-0B5EAAE87359}" sibTransId="{B1844E33-33A8-4587-8A65-7ADDD2BE6663}"/>
    <dgm:cxn modelId="{6AFB0610-44B1-40F5-99B8-9D51EAA4F90B}" type="presOf" srcId="{3C17A371-4D79-4298-B265-34E3EDEF2EE0}" destId="{4BF08E3F-24C9-45CE-9AAB-CD8F575B6318}" srcOrd="0" destOrd="0" presId="urn:microsoft.com/office/officeart/2005/8/layout/vList2"/>
    <dgm:cxn modelId="{A2A6B872-F4C2-4D1B-BBD9-4E7C83B5B797}" type="presOf" srcId="{42629C98-CAED-4C5D-A163-674FC81096EF}" destId="{FF84E0B1-E6EC-4F4C-AABE-9F9248E15520}" srcOrd="0" destOrd="0" presId="urn:microsoft.com/office/officeart/2005/8/layout/vList2"/>
    <dgm:cxn modelId="{D3F5CC54-F771-42BD-BC1B-CC4F6B7413AD}" srcId="{AB0C2284-CCAB-4EED-BFC4-0AADDE52EF37}" destId="{42629C98-CAED-4C5D-A163-674FC81096EF}" srcOrd="1" destOrd="0" parTransId="{9DEDF48C-1474-4358-ACC0-6AC6755538F1}" sibTransId="{A8B576B3-6905-431A-9348-65EBE55C273E}"/>
    <dgm:cxn modelId="{11900A89-C04E-4D09-B6AB-16BE2A2470AA}" type="presOf" srcId="{5B938958-8DDE-416D-90DC-4AFA4C6039F4}" destId="{FE3B3640-518A-4487-B7E7-338615FFED29}" srcOrd="0" destOrd="0" presId="urn:microsoft.com/office/officeart/2005/8/layout/vList2"/>
    <dgm:cxn modelId="{5082848B-3A08-4E40-90B3-494CC32DBE54}" type="presOf" srcId="{8EDF527C-939A-40AF-89DF-FA5074440E3D}" destId="{8CEF7204-9770-4F6B-98FC-E70E7EB11814}" srcOrd="0" destOrd="0" presId="urn:microsoft.com/office/officeart/2005/8/layout/vList2"/>
    <dgm:cxn modelId="{2CACF78E-862A-457E-A4BC-51B68E389621}" type="presOf" srcId="{AB0C2284-CCAB-4EED-BFC4-0AADDE52EF37}" destId="{0B353FFE-937D-4E03-A906-DC5B21992DC1}" srcOrd="0" destOrd="0" presId="urn:microsoft.com/office/officeart/2005/8/layout/vList2"/>
    <dgm:cxn modelId="{75CCF193-4A9F-4DA1-B11B-52AAD0919CFE}" srcId="{AB0C2284-CCAB-4EED-BFC4-0AADDE52EF37}" destId="{5B938958-8DDE-416D-90DC-4AFA4C6039F4}" srcOrd="0" destOrd="0" parTransId="{147711D9-0D09-47B6-BE60-2B60077CA846}" sibTransId="{28AB84C2-2210-44A6-94F2-A697190A4E06}"/>
    <dgm:cxn modelId="{7C2CB4CF-C76A-4795-9AAF-495263A2A477}" srcId="{AB0C2284-CCAB-4EED-BFC4-0AADDE52EF37}" destId="{8EDF527C-939A-40AF-89DF-FA5074440E3D}" srcOrd="2" destOrd="0" parTransId="{50AE9DC9-F026-4F53-8F0B-4FAEB5B8A9EA}" sibTransId="{CC3ED1BA-DD41-4912-8C3A-91AE932ED8B7}"/>
    <dgm:cxn modelId="{1ED48C4A-8A6E-4B67-998D-BBABC4B72F9E}" type="presParOf" srcId="{0B353FFE-937D-4E03-A906-DC5B21992DC1}" destId="{FE3B3640-518A-4487-B7E7-338615FFED29}" srcOrd="0" destOrd="0" presId="urn:microsoft.com/office/officeart/2005/8/layout/vList2"/>
    <dgm:cxn modelId="{647F6F92-3B63-4D8B-A1D1-46794854288E}" type="presParOf" srcId="{0B353FFE-937D-4E03-A906-DC5B21992DC1}" destId="{6BF41336-6728-49C1-9210-B35FCFEE0734}" srcOrd="1" destOrd="0" presId="urn:microsoft.com/office/officeart/2005/8/layout/vList2"/>
    <dgm:cxn modelId="{2AD7AFF6-B912-4E8E-9212-81FC8D84763C}" type="presParOf" srcId="{0B353FFE-937D-4E03-A906-DC5B21992DC1}" destId="{FF84E0B1-E6EC-4F4C-AABE-9F9248E15520}" srcOrd="2" destOrd="0" presId="urn:microsoft.com/office/officeart/2005/8/layout/vList2"/>
    <dgm:cxn modelId="{73541E41-A3CB-4372-B43B-67CEF92CD5A2}" type="presParOf" srcId="{0B353FFE-937D-4E03-A906-DC5B21992DC1}" destId="{9DA52A89-7072-4DB0-8702-5226403F6D60}" srcOrd="3" destOrd="0" presId="urn:microsoft.com/office/officeart/2005/8/layout/vList2"/>
    <dgm:cxn modelId="{EE29E535-EAE1-4DD7-B9C9-435A9D1BC25A}" type="presParOf" srcId="{0B353FFE-937D-4E03-A906-DC5B21992DC1}" destId="{8CEF7204-9770-4F6B-98FC-E70E7EB11814}" srcOrd="4" destOrd="0" presId="urn:microsoft.com/office/officeart/2005/8/layout/vList2"/>
    <dgm:cxn modelId="{EBE3DA9C-5B33-46BE-BFEB-7F701ABA0D0E}" type="presParOf" srcId="{0B353FFE-937D-4E03-A906-DC5B21992DC1}" destId="{586ABE95-4ED6-4800-89C7-2E74757A3976}" srcOrd="5" destOrd="0" presId="urn:microsoft.com/office/officeart/2005/8/layout/vList2"/>
    <dgm:cxn modelId="{62D5AADD-616E-4D56-A984-E55D9D697209}" type="presParOf" srcId="{0B353FFE-937D-4E03-A906-DC5B21992DC1}" destId="{4BF08E3F-24C9-45CE-9AAB-CD8F575B63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E2E7-9B9A-4BA9-9C94-EFB610642E68}">
      <dsp:nvSpPr>
        <dsp:cNvPr id="0" name=""/>
        <dsp:cNvSpPr/>
      </dsp:nvSpPr>
      <dsp:spPr>
        <a:xfrm>
          <a:off x="0" y="152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703C4-733D-4BB6-90DA-D2D4987CD292}">
      <dsp:nvSpPr>
        <dsp:cNvPr id="0" name=""/>
        <dsp:cNvSpPr/>
      </dsp:nvSpPr>
      <dsp:spPr>
        <a:xfrm>
          <a:off x="234455" y="175917"/>
          <a:ext cx="426282" cy="426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3D64C-A2E7-4C61-AD37-9265642A00D1}">
      <dsp:nvSpPr>
        <dsp:cNvPr id="0" name=""/>
        <dsp:cNvSpPr/>
      </dsp:nvSpPr>
      <dsp:spPr>
        <a:xfrm>
          <a:off x="895192" y="152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77900">
            <a:lnSpc>
              <a:spcPct val="100000"/>
            </a:lnSpc>
            <a:spcBef>
              <a:spcPct val="0"/>
            </a:spcBef>
            <a:spcAft>
              <a:spcPct val="35000"/>
            </a:spcAft>
            <a:buNone/>
          </a:pPr>
          <a:r>
            <a:rPr lang="en-AU" sz="2200" b="0" i="0" kern="1200" baseline="0"/>
            <a:t>Ideas</a:t>
          </a:r>
          <a:endParaRPr lang="en-US" sz="2200" kern="1200"/>
        </a:p>
      </dsp:txBody>
      <dsp:txXfrm>
        <a:off x="895192" y="1529"/>
        <a:ext cx="4262594" cy="775058"/>
      </dsp:txXfrm>
    </dsp:sp>
    <dsp:sp modelId="{69851C04-7317-4489-B380-CB1E225CA2E9}">
      <dsp:nvSpPr>
        <dsp:cNvPr id="0" name=""/>
        <dsp:cNvSpPr/>
      </dsp:nvSpPr>
      <dsp:spPr>
        <a:xfrm>
          <a:off x="0" y="970352"/>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431AA-81D8-4734-8B6E-42010DEB63B4}">
      <dsp:nvSpPr>
        <dsp:cNvPr id="0" name=""/>
        <dsp:cNvSpPr/>
      </dsp:nvSpPr>
      <dsp:spPr>
        <a:xfrm>
          <a:off x="234455" y="1144741"/>
          <a:ext cx="426282" cy="426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556B4-B87C-4574-9529-52B7FF62767A}">
      <dsp:nvSpPr>
        <dsp:cNvPr id="0" name=""/>
        <dsp:cNvSpPr/>
      </dsp:nvSpPr>
      <dsp:spPr>
        <a:xfrm>
          <a:off x="895192" y="970352"/>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77900">
            <a:lnSpc>
              <a:spcPct val="100000"/>
            </a:lnSpc>
            <a:spcBef>
              <a:spcPct val="0"/>
            </a:spcBef>
            <a:spcAft>
              <a:spcPct val="35000"/>
            </a:spcAft>
            <a:buNone/>
          </a:pPr>
          <a:r>
            <a:rPr lang="en-AU" sz="2200" b="0" i="0" kern="1200" baseline="0"/>
            <a:t>Information</a:t>
          </a:r>
          <a:endParaRPr lang="en-US" sz="2200" kern="1200"/>
        </a:p>
      </dsp:txBody>
      <dsp:txXfrm>
        <a:off x="895192" y="970352"/>
        <a:ext cx="4262594" cy="775058"/>
      </dsp:txXfrm>
    </dsp:sp>
    <dsp:sp modelId="{86A3DF64-0CEE-4A24-98B6-949229355AFC}">
      <dsp:nvSpPr>
        <dsp:cNvPr id="0" name=""/>
        <dsp:cNvSpPr/>
      </dsp:nvSpPr>
      <dsp:spPr>
        <a:xfrm>
          <a:off x="0" y="1939176"/>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653F0-0B0C-4D96-B1D1-6FD5CEA4DBD6}">
      <dsp:nvSpPr>
        <dsp:cNvPr id="0" name=""/>
        <dsp:cNvSpPr/>
      </dsp:nvSpPr>
      <dsp:spPr>
        <a:xfrm>
          <a:off x="234455" y="2113564"/>
          <a:ext cx="426282" cy="426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EE9EE-A31F-43A0-AF24-0C80E7545435}">
      <dsp:nvSpPr>
        <dsp:cNvPr id="0" name=""/>
        <dsp:cNvSpPr/>
      </dsp:nvSpPr>
      <dsp:spPr>
        <a:xfrm>
          <a:off x="895192" y="1939176"/>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77900">
            <a:lnSpc>
              <a:spcPct val="100000"/>
            </a:lnSpc>
            <a:spcBef>
              <a:spcPct val="0"/>
            </a:spcBef>
            <a:spcAft>
              <a:spcPct val="35000"/>
            </a:spcAft>
            <a:buNone/>
          </a:pPr>
          <a:r>
            <a:rPr lang="en-AU" sz="2200" b="0" i="0" kern="1200" baseline="0"/>
            <a:t>Opinions</a:t>
          </a:r>
          <a:endParaRPr lang="en-US" sz="2200" kern="1200"/>
        </a:p>
      </dsp:txBody>
      <dsp:txXfrm>
        <a:off x="895192" y="1939176"/>
        <a:ext cx="4262594" cy="775058"/>
      </dsp:txXfrm>
    </dsp:sp>
    <dsp:sp modelId="{EB298AD4-FA70-4CE6-972F-8D6F39083D3A}">
      <dsp:nvSpPr>
        <dsp:cNvPr id="0" name=""/>
        <dsp:cNvSpPr/>
      </dsp:nvSpPr>
      <dsp:spPr>
        <a:xfrm>
          <a:off x="0" y="290799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98FA4-E5FC-4B02-BAC7-A139E1FE2535}">
      <dsp:nvSpPr>
        <dsp:cNvPr id="0" name=""/>
        <dsp:cNvSpPr/>
      </dsp:nvSpPr>
      <dsp:spPr>
        <a:xfrm>
          <a:off x="234455" y="3082388"/>
          <a:ext cx="426282" cy="4262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82FDC-1425-4594-9E29-F81C1FB1151E}">
      <dsp:nvSpPr>
        <dsp:cNvPr id="0" name=""/>
        <dsp:cNvSpPr/>
      </dsp:nvSpPr>
      <dsp:spPr>
        <a:xfrm>
          <a:off x="895192" y="290799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77900">
            <a:lnSpc>
              <a:spcPct val="100000"/>
            </a:lnSpc>
            <a:spcBef>
              <a:spcPct val="0"/>
            </a:spcBef>
            <a:spcAft>
              <a:spcPct val="35000"/>
            </a:spcAft>
            <a:buNone/>
          </a:pPr>
          <a:r>
            <a:rPr lang="en-AU" sz="2200" b="0" i="0" kern="1200" baseline="0"/>
            <a:t>Arguments </a:t>
          </a:r>
          <a:endParaRPr lang="en-US" sz="2200" kern="1200"/>
        </a:p>
      </dsp:txBody>
      <dsp:txXfrm>
        <a:off x="895192" y="2907999"/>
        <a:ext cx="4262594" cy="77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D852A-AAC4-4492-B237-1C5597FDAE20}">
      <dsp:nvSpPr>
        <dsp:cNvPr id="0" name=""/>
        <dsp:cNvSpPr/>
      </dsp:nvSpPr>
      <dsp:spPr>
        <a:xfrm>
          <a:off x="4219" y="853264"/>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F63F7-ACA1-43C0-9763-F38101BF41E5}">
      <dsp:nvSpPr>
        <dsp:cNvPr id="0" name=""/>
        <dsp:cNvSpPr/>
      </dsp:nvSpPr>
      <dsp:spPr>
        <a:xfrm>
          <a:off x="4219" y="1783122"/>
          <a:ext cx="2413125" cy="441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b="0" i="0" kern="1200" baseline="0"/>
            <a:t>The tasks will be phrased in English and Greek.</a:t>
          </a:r>
          <a:endParaRPr lang="en-US" sz="1400" kern="1200"/>
        </a:p>
      </dsp:txBody>
      <dsp:txXfrm>
        <a:off x="4219" y="1783122"/>
        <a:ext cx="2413125" cy="441149"/>
      </dsp:txXfrm>
    </dsp:sp>
    <dsp:sp modelId="{7BDA27CD-D37F-4961-9FC1-D8766EFC2421}">
      <dsp:nvSpPr>
        <dsp:cNvPr id="0" name=""/>
        <dsp:cNvSpPr/>
      </dsp:nvSpPr>
      <dsp:spPr>
        <a:xfrm>
          <a:off x="4219" y="2263929"/>
          <a:ext cx="2413125" cy="572210"/>
        </a:xfrm>
        <a:prstGeom prst="rect">
          <a:avLst/>
        </a:prstGeom>
        <a:noFill/>
        <a:ln>
          <a:noFill/>
        </a:ln>
        <a:effectLst/>
      </dsp:spPr>
      <dsp:style>
        <a:lnRef idx="0">
          <a:scrgbClr r="0" g="0" b="0"/>
        </a:lnRef>
        <a:fillRef idx="0">
          <a:scrgbClr r="0" g="0" b="0"/>
        </a:fillRef>
        <a:effectRef idx="0">
          <a:scrgbClr r="0" g="0" b="0"/>
        </a:effectRef>
        <a:fontRef idx="minor"/>
      </dsp:style>
    </dsp:sp>
    <dsp:sp modelId="{CA805E15-F162-4E78-A040-5B8E27AB8C4A}">
      <dsp:nvSpPr>
        <dsp:cNvPr id="0" name=""/>
        <dsp:cNvSpPr/>
      </dsp:nvSpPr>
      <dsp:spPr>
        <a:xfrm>
          <a:off x="2839641" y="853264"/>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8CD1C-BB37-4203-9112-1FC81F11C9D2}">
      <dsp:nvSpPr>
        <dsp:cNvPr id="0" name=""/>
        <dsp:cNvSpPr/>
      </dsp:nvSpPr>
      <dsp:spPr>
        <a:xfrm>
          <a:off x="2839641" y="1783122"/>
          <a:ext cx="2413125" cy="441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a:t>They will differ from the task in Part B, Section 2:</a:t>
          </a:r>
          <a:endParaRPr lang="en-US" sz="1400" kern="1200"/>
        </a:p>
      </dsp:txBody>
      <dsp:txXfrm>
        <a:off x="2839641" y="1783122"/>
        <a:ext cx="2413125" cy="441149"/>
      </dsp:txXfrm>
    </dsp:sp>
    <dsp:sp modelId="{6C477F41-F92D-417B-A330-56B351FCC823}">
      <dsp:nvSpPr>
        <dsp:cNvPr id="0" name=""/>
        <dsp:cNvSpPr/>
      </dsp:nvSpPr>
      <dsp:spPr>
        <a:xfrm>
          <a:off x="2839641" y="2263929"/>
          <a:ext cx="2413125" cy="572210"/>
        </a:xfrm>
        <a:prstGeom prst="rect">
          <a:avLst/>
        </a:prstGeom>
        <a:noFill/>
        <a:ln>
          <a:noFill/>
        </a:ln>
        <a:effectLst/>
      </dsp:spPr>
      <dsp:style>
        <a:lnRef idx="0">
          <a:scrgbClr r="0" g="0" b="0"/>
        </a:lnRef>
        <a:fillRef idx="0">
          <a:scrgbClr r="0" g="0" b="0"/>
        </a:fillRef>
        <a:effectRef idx="0">
          <a:scrgbClr r="0" g="0" b="0"/>
        </a:effectRef>
        <a:fontRef idx="minor"/>
      </dsp:style>
    </dsp:sp>
    <dsp:sp modelId="{CD16B4A9-4D6F-4097-B0F3-BF29CD5C3F20}">
      <dsp:nvSpPr>
        <dsp:cNvPr id="0" name=""/>
        <dsp:cNvSpPr/>
      </dsp:nvSpPr>
      <dsp:spPr>
        <a:xfrm>
          <a:off x="5675062" y="853264"/>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8F795-7D59-4413-AD7C-AF805BD4E846}">
      <dsp:nvSpPr>
        <dsp:cNvPr id="0" name=""/>
        <dsp:cNvSpPr/>
      </dsp:nvSpPr>
      <dsp:spPr>
        <a:xfrm>
          <a:off x="5675062" y="1783122"/>
          <a:ext cx="2413125" cy="441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ES" sz="1400" kern="1200"/>
            <a:t>1. Style of writing</a:t>
          </a:r>
          <a:endParaRPr lang="en-US" sz="1400" kern="1200"/>
        </a:p>
      </dsp:txBody>
      <dsp:txXfrm>
        <a:off x="5675062" y="1783122"/>
        <a:ext cx="2413125" cy="441149"/>
      </dsp:txXfrm>
    </dsp:sp>
    <dsp:sp modelId="{5ED90198-9456-461F-A185-FE5C1CC57C66}">
      <dsp:nvSpPr>
        <dsp:cNvPr id="0" name=""/>
        <dsp:cNvSpPr/>
      </dsp:nvSpPr>
      <dsp:spPr>
        <a:xfrm>
          <a:off x="5675062" y="2263929"/>
          <a:ext cx="2413125" cy="572210"/>
        </a:xfrm>
        <a:prstGeom prst="rect">
          <a:avLst/>
        </a:prstGeom>
        <a:noFill/>
        <a:ln>
          <a:noFill/>
        </a:ln>
        <a:effectLst/>
      </dsp:spPr>
      <dsp:style>
        <a:lnRef idx="0">
          <a:scrgbClr r="0" g="0" b="0"/>
        </a:lnRef>
        <a:fillRef idx="0">
          <a:scrgbClr r="0" g="0" b="0"/>
        </a:fillRef>
        <a:effectRef idx="0">
          <a:scrgbClr r="0" g="0" b="0"/>
        </a:effectRef>
        <a:fontRef idx="minor"/>
      </dsp:style>
    </dsp:sp>
    <dsp:sp modelId="{8C5A7C2D-8F47-471D-B4C9-78B830533369}">
      <dsp:nvSpPr>
        <dsp:cNvPr id="0" name=""/>
        <dsp:cNvSpPr/>
      </dsp:nvSpPr>
      <dsp:spPr>
        <a:xfrm>
          <a:off x="8510484" y="853264"/>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D6C64-8459-4900-B685-E3A0338AA880}">
      <dsp:nvSpPr>
        <dsp:cNvPr id="0" name=""/>
        <dsp:cNvSpPr/>
      </dsp:nvSpPr>
      <dsp:spPr>
        <a:xfrm>
          <a:off x="8510484" y="1783122"/>
          <a:ext cx="2413125" cy="441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b="0" i="0" kern="1200" baseline="0"/>
            <a:t>2. Text types</a:t>
          </a:r>
          <a:endParaRPr lang="en-US" sz="1400" kern="1200"/>
        </a:p>
      </dsp:txBody>
      <dsp:txXfrm>
        <a:off x="8510484" y="1783122"/>
        <a:ext cx="2413125" cy="441149"/>
      </dsp:txXfrm>
    </dsp:sp>
    <dsp:sp modelId="{45183621-06F0-48DD-8C9B-594905829603}">
      <dsp:nvSpPr>
        <dsp:cNvPr id="0" name=""/>
        <dsp:cNvSpPr/>
      </dsp:nvSpPr>
      <dsp:spPr>
        <a:xfrm>
          <a:off x="8510484" y="2263929"/>
          <a:ext cx="2413125" cy="57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AU" sz="1100" kern="1200"/>
            <a:t>A visual text might be included in this section.</a:t>
          </a:r>
          <a:endParaRPr lang="en-US" sz="1100" kern="1200"/>
        </a:p>
        <a:p>
          <a:pPr marL="0" lvl="0" indent="0" algn="l" defTabSz="488950">
            <a:lnSpc>
              <a:spcPct val="100000"/>
            </a:lnSpc>
            <a:spcBef>
              <a:spcPct val="0"/>
            </a:spcBef>
            <a:spcAft>
              <a:spcPct val="35000"/>
            </a:spcAft>
            <a:buNone/>
          </a:pPr>
          <a:r>
            <a:rPr lang="en-AU" sz="1100" kern="1200"/>
            <a:t>Section 3 is worth of </a:t>
          </a:r>
          <a:r>
            <a:rPr lang="en-AU" sz="1100" b="1" kern="1200"/>
            <a:t>20 marks</a:t>
          </a:r>
          <a:r>
            <a:rPr lang="en-AU" sz="1100" kern="1200"/>
            <a:t>.</a:t>
          </a:r>
          <a:endParaRPr lang="en-US" sz="1100" kern="1200"/>
        </a:p>
      </dsp:txBody>
      <dsp:txXfrm>
        <a:off x="8510484" y="2263929"/>
        <a:ext cx="2413125" cy="572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B3BF-F687-4CD1-A9EB-A5D40042FD8D}">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99651-3A6D-4DC8-AF5B-D3F26C9ABF40}">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eue Haas Grotesk Text Pro" panose="020B0504020202020204" pitchFamily="34" charset="0"/>
            </a:rPr>
            <a:t>Personal</a:t>
          </a:r>
        </a:p>
      </dsp:txBody>
      <dsp:txXfrm>
        <a:off x="239813" y="1396742"/>
        <a:ext cx="1752359" cy="1088037"/>
      </dsp:txXfrm>
    </dsp:sp>
    <dsp:sp modelId="{956C2A82-3464-4EC6-BB50-AFD72A8F96AD}">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02F81-4944-46FC-AB64-1C7434FFB25F}">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eue Haas Grotesk Text Pro" panose="020B0504020202020204" pitchFamily="34" charset="0"/>
            </a:rPr>
            <a:t>Imaginative</a:t>
          </a:r>
        </a:p>
      </dsp:txBody>
      <dsp:txXfrm>
        <a:off x="2464331" y="1396742"/>
        <a:ext cx="1752359" cy="1088037"/>
      </dsp:txXfrm>
    </dsp:sp>
    <dsp:sp modelId="{44EF9BD7-EB38-48A3-987C-9099E4F981CC}">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3C86E-D892-4A3B-8B18-9F46C0188A0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eue Haas Grotesk Text Pro" panose="020B0504020202020204" pitchFamily="34" charset="0"/>
            </a:rPr>
            <a:t>Persuasive</a:t>
          </a:r>
          <a:r>
            <a:rPr lang="en-US" sz="2300" kern="1200" dirty="0"/>
            <a:t> </a:t>
          </a:r>
        </a:p>
      </dsp:txBody>
      <dsp:txXfrm>
        <a:off x="4688849" y="1396742"/>
        <a:ext cx="1752359" cy="1088037"/>
      </dsp:txXfrm>
    </dsp:sp>
    <dsp:sp modelId="{238FB46A-72D7-42D2-9FB6-730FE029730D}">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A14FA-5165-465E-86AB-4A63A0633972}">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eue Haas Grotesk Text Pro" panose="020B0504020202020204" pitchFamily="34" charset="0"/>
            </a:rPr>
            <a:t>Informative</a:t>
          </a:r>
        </a:p>
      </dsp:txBody>
      <dsp:txXfrm>
        <a:off x="6913366" y="1396742"/>
        <a:ext cx="1752359" cy="1088037"/>
      </dsp:txXfrm>
    </dsp:sp>
    <dsp:sp modelId="{D157073B-ECC5-4D7B-8D85-7D4075F75B3F}">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ACF24-AA53-4343-A77D-C7FF2C71B487}">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eue Haas Grotesk Text Pro" panose="020B0504020202020204" pitchFamily="34" charset="0"/>
            </a:rPr>
            <a:t>Evaluative</a:t>
          </a:r>
        </a:p>
      </dsp:txBody>
      <dsp:txXfrm>
        <a:off x="9137884" y="1396742"/>
        <a:ext cx="1752359" cy="1088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2F410-05DF-4B3F-9BB5-FE9337ECCAFF}">
      <dsp:nvSpPr>
        <dsp:cNvPr id="0" name=""/>
        <dsp:cNvSpPr/>
      </dsp:nvSpPr>
      <dsp:spPr>
        <a:xfrm>
          <a:off x="3078"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5C896-B24E-4B8B-9467-5FF6A5EA182A}">
      <dsp:nvSpPr>
        <dsp:cNvPr id="0" name=""/>
        <dsp:cNvSpPr/>
      </dsp:nvSpPr>
      <dsp:spPr>
        <a:xfrm>
          <a:off x="247271"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u="sng" kern="1200" dirty="0">
              <a:latin typeface="Neue Haas Grotesk Text Pro" panose="020B0504020202020204" pitchFamily="34" charset="0"/>
            </a:rPr>
            <a:t>Criterion 1 (Content)</a:t>
          </a:r>
          <a:endParaRPr lang="en-US" sz="1900" kern="1200" dirty="0">
            <a:latin typeface="Neue Haas Grotesk Text Pro" panose="020B0504020202020204" pitchFamily="34" charset="0"/>
          </a:endParaRPr>
        </a:p>
      </dsp:txBody>
      <dsp:txXfrm>
        <a:off x="288146" y="1751558"/>
        <a:ext cx="2115987" cy="1313813"/>
      </dsp:txXfrm>
    </dsp:sp>
    <dsp:sp modelId="{6586605F-42B0-4673-9276-399236997785}">
      <dsp:nvSpPr>
        <dsp:cNvPr id="0" name=""/>
        <dsp:cNvSpPr/>
      </dsp:nvSpPr>
      <dsp:spPr>
        <a:xfrm>
          <a:off x="2689201"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436AC-12BA-4A2A-A6F8-13B55C97D754}">
      <dsp:nvSpPr>
        <dsp:cNvPr id="0" name=""/>
        <dsp:cNvSpPr/>
      </dsp:nvSpPr>
      <dsp:spPr>
        <a:xfrm>
          <a:off x="2933394"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Neue Haas Grotesk Text Pro" panose="020B0504020202020204" pitchFamily="34" charset="0"/>
            </a:rPr>
            <a:t>How relevant the content is</a:t>
          </a:r>
        </a:p>
      </dsp:txBody>
      <dsp:txXfrm>
        <a:off x="2974269" y="1751558"/>
        <a:ext cx="2115987" cy="1313813"/>
      </dsp:txXfrm>
    </dsp:sp>
    <dsp:sp modelId="{9101C932-E026-43F8-9695-8F6764AFF161}">
      <dsp:nvSpPr>
        <dsp:cNvPr id="0" name=""/>
        <dsp:cNvSpPr/>
      </dsp:nvSpPr>
      <dsp:spPr>
        <a:xfrm>
          <a:off x="5375324"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B0FA5-C3B8-4C90-ACCE-99D661E73E64}">
      <dsp:nvSpPr>
        <dsp:cNvPr id="0" name=""/>
        <dsp:cNvSpPr/>
      </dsp:nvSpPr>
      <dsp:spPr>
        <a:xfrm>
          <a:off x="5619517"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Neue Haas Grotesk Text Pro" panose="020B0504020202020204" pitchFamily="34" charset="0"/>
            </a:rPr>
            <a:t>How comprehensive and sophisticated it is</a:t>
          </a:r>
        </a:p>
      </dsp:txBody>
      <dsp:txXfrm>
        <a:off x="5660392" y="1751558"/>
        <a:ext cx="2115987" cy="1313813"/>
      </dsp:txXfrm>
    </dsp:sp>
    <dsp:sp modelId="{CB15432F-45FB-464D-8388-9185104F09CE}">
      <dsp:nvSpPr>
        <dsp:cNvPr id="0" name=""/>
        <dsp:cNvSpPr/>
      </dsp:nvSpPr>
      <dsp:spPr>
        <a:xfrm>
          <a:off x="8061447"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8F51D-59FD-43B6-A7A6-543F65FF8554}">
      <dsp:nvSpPr>
        <dsp:cNvPr id="0" name=""/>
        <dsp:cNvSpPr/>
      </dsp:nvSpPr>
      <dsp:spPr>
        <a:xfrm>
          <a:off x="8305640"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Neue Haas Grotesk Text Pro" panose="020B0504020202020204" pitchFamily="34" charset="0"/>
            </a:rPr>
            <a:t>How structured and sequenced the ideas are</a:t>
          </a:r>
        </a:p>
      </dsp:txBody>
      <dsp:txXfrm>
        <a:off x="8346515" y="1751558"/>
        <a:ext cx="2115987" cy="1313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2F410-05DF-4B3F-9BB5-FE9337ECCAFF}">
      <dsp:nvSpPr>
        <dsp:cNvPr id="0" name=""/>
        <dsp:cNvSpPr/>
      </dsp:nvSpPr>
      <dsp:spPr>
        <a:xfrm>
          <a:off x="3078"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5C896-B24E-4B8B-9467-5FF6A5EA182A}">
      <dsp:nvSpPr>
        <dsp:cNvPr id="0" name=""/>
        <dsp:cNvSpPr/>
      </dsp:nvSpPr>
      <dsp:spPr>
        <a:xfrm>
          <a:off x="247271"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Neue Haas Grotesk Text Pro" panose="020B0504020202020204" pitchFamily="34" charset="0"/>
            </a:rPr>
            <a:t>Criterion 2 (Language</a:t>
          </a:r>
          <a:r>
            <a:rPr lang="en-US" sz="1600" b="1" u="sng" kern="1200" dirty="0"/>
            <a:t>)</a:t>
          </a:r>
          <a:endParaRPr lang="en-US" sz="1600" kern="1200" dirty="0"/>
        </a:p>
      </dsp:txBody>
      <dsp:txXfrm>
        <a:off x="288146" y="1751558"/>
        <a:ext cx="2115987" cy="1313813"/>
      </dsp:txXfrm>
    </dsp:sp>
    <dsp:sp modelId="{6586605F-42B0-4673-9276-399236997785}">
      <dsp:nvSpPr>
        <dsp:cNvPr id="0" name=""/>
        <dsp:cNvSpPr/>
      </dsp:nvSpPr>
      <dsp:spPr>
        <a:xfrm>
          <a:off x="2689201"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436AC-12BA-4A2A-A6F8-13B55C97D754}">
      <dsp:nvSpPr>
        <dsp:cNvPr id="0" name=""/>
        <dsp:cNvSpPr/>
      </dsp:nvSpPr>
      <dsp:spPr>
        <a:xfrm>
          <a:off x="2933394"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Neue Haas Grotesk Text Pro" panose="020B0504020202020204" pitchFamily="34" charset="0"/>
            </a:rPr>
            <a:t>How accurate the vocabulary and the grammar used </a:t>
          </a:r>
          <a:r>
            <a:rPr lang="en-AU" sz="1600" kern="1200" dirty="0">
              <a:latin typeface="Neue Haas Grotesk Text Pro" panose="020B0504020202020204" pitchFamily="34" charset="0"/>
            </a:rPr>
            <a:t>is</a:t>
          </a:r>
          <a:r>
            <a:rPr lang="el-GR" sz="1600" kern="1200" dirty="0"/>
            <a:t> </a:t>
          </a:r>
          <a:r>
            <a:rPr lang="en-US" sz="1600" kern="1200" dirty="0">
              <a:latin typeface="Neue Haas Grotesk Text Pro" panose="020B0504020202020204" pitchFamily="34" charset="0"/>
            </a:rPr>
            <a:t>and in what range (low, medium, high etc.)</a:t>
          </a:r>
        </a:p>
      </dsp:txBody>
      <dsp:txXfrm>
        <a:off x="2974269" y="1751558"/>
        <a:ext cx="2115987" cy="1313813"/>
      </dsp:txXfrm>
    </dsp:sp>
    <dsp:sp modelId="{9101C932-E026-43F8-9695-8F6764AFF161}">
      <dsp:nvSpPr>
        <dsp:cNvPr id="0" name=""/>
        <dsp:cNvSpPr/>
      </dsp:nvSpPr>
      <dsp:spPr>
        <a:xfrm>
          <a:off x="5375324"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B0FA5-C3B8-4C90-ACCE-99D661E73E64}">
      <dsp:nvSpPr>
        <dsp:cNvPr id="0" name=""/>
        <dsp:cNvSpPr/>
      </dsp:nvSpPr>
      <dsp:spPr>
        <a:xfrm>
          <a:off x="5619517"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Neue Haas Grotesk Text Pro" panose="020B0504020202020204" pitchFamily="34" charset="0"/>
            </a:rPr>
            <a:t>How appropriate the grammar and vocabulary for the task is</a:t>
          </a:r>
        </a:p>
      </dsp:txBody>
      <dsp:txXfrm>
        <a:off x="5660392" y="1751558"/>
        <a:ext cx="2115987" cy="1313813"/>
      </dsp:txXfrm>
    </dsp:sp>
    <dsp:sp modelId="{CB15432F-45FB-464D-8388-9185104F09CE}">
      <dsp:nvSpPr>
        <dsp:cNvPr id="0" name=""/>
        <dsp:cNvSpPr/>
      </dsp:nvSpPr>
      <dsp:spPr>
        <a:xfrm>
          <a:off x="8061447" y="1478699"/>
          <a:ext cx="2197737" cy="139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8F51D-59FD-43B6-A7A6-543F65FF8554}">
      <dsp:nvSpPr>
        <dsp:cNvPr id="0" name=""/>
        <dsp:cNvSpPr/>
      </dsp:nvSpPr>
      <dsp:spPr>
        <a:xfrm>
          <a:off x="8305640" y="1710683"/>
          <a:ext cx="2197737" cy="13955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Neue Haas Grotesk Text Pro" panose="020B0504020202020204" pitchFamily="34" charset="0"/>
            </a:rPr>
            <a:t>How cohesive the writing within and between paragraphs is</a:t>
          </a:r>
        </a:p>
      </dsp:txBody>
      <dsp:txXfrm>
        <a:off x="8346515" y="1751558"/>
        <a:ext cx="2115987" cy="1313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09BBC-3855-45FF-866F-4E795D4BC111}">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A0AC5-35B9-4DF4-9BDD-12FFC86DD92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Neue Haas Grotesk Text Pro" panose="020B0504020202020204" pitchFamily="34" charset="0"/>
            </a:rPr>
            <a:t>With which style of writing am I confident?</a:t>
          </a:r>
        </a:p>
      </dsp:txBody>
      <dsp:txXfrm>
        <a:off x="0" y="2124"/>
        <a:ext cx="10515600" cy="1449029"/>
      </dsp:txXfrm>
    </dsp:sp>
    <dsp:sp modelId="{8371F583-E4A1-4B1C-B75C-DB232E3D4344}">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BE475-6503-4E32-8E46-5448CCA307C8}">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Neue Haas Grotesk Text Pro" panose="020B0504020202020204" pitchFamily="34" charset="0"/>
            </a:rPr>
            <a:t>Which topic gives me the opportunity to expand?</a:t>
          </a:r>
        </a:p>
      </dsp:txBody>
      <dsp:txXfrm>
        <a:off x="0" y="1451154"/>
        <a:ext cx="10515600" cy="1449029"/>
      </dsp:txXfrm>
    </dsp:sp>
    <dsp:sp modelId="{D787F0D0-FCCA-4CA4-9C8F-9FAF7AB22C64}">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B6A5-97BD-46C2-99B4-C15CF17C21A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Neue Haas Grotesk Text Pro" panose="020B0504020202020204" pitchFamily="34" charset="0"/>
            </a:rPr>
            <a:t>With which topic can I use more vocabulary and complex ideas?</a:t>
          </a:r>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3640-518A-4487-B7E7-338615FFED29}">
      <dsp:nvSpPr>
        <dsp:cNvPr id="0" name=""/>
        <dsp:cNvSpPr/>
      </dsp:nvSpPr>
      <dsp:spPr>
        <a:xfrm>
          <a:off x="0" y="54301"/>
          <a:ext cx="6967728" cy="12862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latin typeface="Neue Haas Grotesk Text Pro" panose="020B0504020202020204" pitchFamily="34" charset="0"/>
            </a:rPr>
            <a:t>In this section of the examination, students chose </a:t>
          </a:r>
          <a:r>
            <a:rPr lang="en-US" sz="1200" b="1" u="sng" kern="1200">
              <a:solidFill>
                <a:schemeClr val="tx1"/>
              </a:solidFill>
              <a:latin typeface="Neue Haas Grotesk Text Pro" panose="020B0504020202020204" pitchFamily="34" charset="0"/>
            </a:rPr>
            <a:t>one</a:t>
          </a:r>
          <a:r>
            <a:rPr lang="en-US" sz="1200" kern="1200">
              <a:solidFill>
                <a:schemeClr val="tx1"/>
              </a:solidFill>
              <a:latin typeface="Neue Haas Grotesk Text Pro" panose="020B0504020202020204" pitchFamily="34" charset="0"/>
            </a:rPr>
            <a:t> of four questions, each requiring a different text type and a different style of writing: </a:t>
          </a: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a </a:t>
          </a:r>
          <a:r>
            <a:rPr lang="en-US" sz="1200" b="1"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diary entry </a:t>
          </a: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(personal), an </a:t>
          </a:r>
          <a:r>
            <a:rPr lang="en-US" sz="1200" b="1"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email</a:t>
          </a: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(informative), a </a:t>
          </a:r>
          <a:r>
            <a:rPr lang="en-US" sz="1200" b="1"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script of a speech </a:t>
          </a: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(evaluative) and a </a:t>
          </a:r>
          <a:r>
            <a:rPr lang="en-US" sz="1200" b="1"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story</a:t>
          </a: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(imaginative).</a:t>
          </a:r>
          <a:endParaRPr lang="en-US" sz="1200" kern="1200" dirty="0">
            <a:solidFill>
              <a:schemeClr val="tx1"/>
            </a:solidFill>
            <a:latin typeface="Neue Haas Grotesk Text Pro" panose="020B0504020202020204" pitchFamily="34" charset="0"/>
          </a:endParaRPr>
        </a:p>
      </dsp:txBody>
      <dsp:txXfrm>
        <a:off x="62789" y="117090"/>
        <a:ext cx="6842150" cy="1160670"/>
      </dsp:txXfrm>
    </dsp:sp>
    <dsp:sp modelId="{FF84E0B1-E6EC-4F4C-AABE-9F9248E15520}">
      <dsp:nvSpPr>
        <dsp:cNvPr id="0" name=""/>
        <dsp:cNvSpPr/>
      </dsp:nvSpPr>
      <dsp:spPr>
        <a:xfrm>
          <a:off x="0" y="1375110"/>
          <a:ext cx="6967728" cy="16391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latin typeface="Neue Haas Grotesk Text Pro" panose="020B0504020202020204" pitchFamily="34" charset="0"/>
            </a:rPr>
            <a:t>The most popular was the </a:t>
          </a:r>
          <a:r>
            <a:rPr lang="en-US" sz="1200" b="1" kern="1200">
              <a:solidFill>
                <a:schemeClr val="tx1"/>
              </a:solidFill>
              <a:latin typeface="Neue Haas Grotesk Text Pro" panose="020B0504020202020204" pitchFamily="34" charset="0"/>
            </a:rPr>
            <a:t>diary entry (Question 5) </a:t>
          </a:r>
          <a:r>
            <a:rPr lang="en-US" sz="1200" b="0" kern="1200">
              <a:solidFill>
                <a:schemeClr val="tx1"/>
              </a:solidFill>
              <a:latin typeface="Neue Haas Grotesk Text Pro" panose="020B0504020202020204" pitchFamily="34" charset="0"/>
            </a:rPr>
            <a:t>as many students had personal experiences about part-time jobs </a:t>
          </a:r>
          <a:r>
            <a:rPr lang="en-US" sz="1200" kern="1200">
              <a:solidFill>
                <a:schemeClr val="tx1"/>
              </a:solidFill>
              <a:latin typeface="Neue Haas Grotesk Text Pro" panose="020B0504020202020204" pitchFamily="34" charset="0"/>
            </a:rPr>
            <a:t>and the </a:t>
          </a:r>
          <a:r>
            <a:rPr lang="en-US" sz="1200" b="1" kern="1200">
              <a:solidFill>
                <a:schemeClr val="tx1"/>
              </a:solidFill>
              <a:latin typeface="Neue Haas Grotesk Text Pro" panose="020B0504020202020204" pitchFamily="34" charset="0"/>
            </a:rPr>
            <a:t>email (Question 6). </a:t>
          </a:r>
          <a:r>
            <a:rPr lang="en-US" sz="1200" b="0" kern="1200">
              <a:solidFill>
                <a:schemeClr val="tx1"/>
              </a:solidFill>
              <a:latin typeface="Neue Haas Grotesk Text Pro" panose="020B0504020202020204" pitchFamily="34" charset="0"/>
            </a:rPr>
            <a:t>With the email some students talked about what a Greek visitor can see in Australia instead of </a:t>
          </a:r>
          <a:r>
            <a:rPr lang="en-US" sz="1200" kern="1200">
              <a:solidFill>
                <a:schemeClr val="tx1"/>
              </a:solidFill>
              <a:latin typeface="Neue Haas Grotesk Text Pro" panose="020B0504020202020204" pitchFamily="34" charset="0"/>
            </a:rPr>
            <a:t>what the Greeks do specifically for entertainment.</a:t>
          </a:r>
          <a:endParaRPr lang="en-US" sz="1200" kern="1200" dirty="0">
            <a:solidFill>
              <a:schemeClr val="tx1"/>
            </a:solidFill>
            <a:latin typeface="Neue Haas Grotesk Text Pro" panose="020B0504020202020204" pitchFamily="34" charset="0"/>
          </a:endParaRPr>
        </a:p>
      </dsp:txBody>
      <dsp:txXfrm>
        <a:off x="80015" y="1455125"/>
        <a:ext cx="6807698" cy="1479090"/>
      </dsp:txXfrm>
    </dsp:sp>
    <dsp:sp modelId="{8CEF7204-9770-4F6B-98FC-E70E7EB11814}">
      <dsp:nvSpPr>
        <dsp:cNvPr id="0" name=""/>
        <dsp:cNvSpPr/>
      </dsp:nvSpPr>
      <dsp:spPr>
        <a:xfrm>
          <a:off x="0" y="3048790"/>
          <a:ext cx="6967728" cy="225736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latin typeface="Neue Haas Grotesk Text Pro" panose="020B0504020202020204" pitchFamily="34" charset="0"/>
            </a:rPr>
            <a:t>The </a:t>
          </a:r>
          <a:r>
            <a:rPr lang="en-US" sz="1200" b="1" kern="1200">
              <a:solidFill>
                <a:schemeClr val="tx1"/>
              </a:solidFill>
              <a:latin typeface="Neue Haas Grotesk Text Pro" panose="020B0504020202020204" pitchFamily="34" charset="0"/>
            </a:rPr>
            <a:t>script of speech (Question 7) </a:t>
          </a:r>
          <a:r>
            <a:rPr lang="en-US" sz="1200" kern="1200">
              <a:solidFill>
                <a:schemeClr val="tx1"/>
              </a:solidFill>
              <a:latin typeface="Neue Haas Grotesk Text Pro" panose="020B0504020202020204" pitchFamily="34" charset="0"/>
            </a:rPr>
            <a:t>was not a popular choice but students that were familiar with the topic (environment) were able to use high level vocabulary. However students should take care to stay within the scope the topic. In the  </a:t>
          </a:r>
          <a:r>
            <a:rPr lang="en-US" sz="1200" b="1" u="sng" kern="1200">
              <a:solidFill>
                <a:schemeClr val="tx1"/>
              </a:solidFill>
              <a:latin typeface="Neue Haas Grotesk Text Pro" panose="020B0504020202020204" pitchFamily="34" charset="0"/>
            </a:rPr>
            <a:t>imaginative story </a:t>
          </a:r>
          <a:r>
            <a:rPr lang="en-US" sz="1200" b="1" kern="1200">
              <a:solidFill>
                <a:schemeClr val="tx1"/>
              </a:solidFill>
              <a:latin typeface="Neue Haas Grotesk Text Pro" panose="020B0504020202020204" pitchFamily="34" charset="0"/>
            </a:rPr>
            <a:t>(Question 8)</a:t>
          </a:r>
          <a:r>
            <a:rPr lang="en-US" sz="1200" kern="1200">
              <a:solidFill>
                <a:srgbClr val="000000"/>
              </a:solidFill>
              <a:effectLst/>
              <a:latin typeface="Neue Haas Grotesk Text Pro" panose="020B0504020202020204" pitchFamily="34" charset="0"/>
              <a:ea typeface="Arial" panose="020B0604020202020204" pitchFamily="34" charset="0"/>
            </a:rPr>
            <a:t> Students were required to create a strong sense of context (physical surroundings and atmosphere) and situation. The piece of writing had to be clearly organised as a story through characteristics such </a:t>
          </a:r>
          <a:r>
            <a:rPr lang="en-US" sz="1200" kern="1200">
              <a:solidFill>
                <a:schemeClr val="tx1"/>
              </a:solidFill>
              <a:effectLst/>
              <a:latin typeface="Neue Haas Grotesk Text Pro" panose="020B0504020202020204" pitchFamily="34" charset="0"/>
              <a:ea typeface="Arial" panose="020B0604020202020204" pitchFamily="34" charset="0"/>
            </a:rPr>
            <a:t>as title/topic, structure, content, author (fictional name), register, style and layout.</a:t>
          </a:r>
          <a:endParaRPr lang="en-AU" sz="1200" kern="1200">
            <a:solidFill>
              <a:schemeClr val="tx1"/>
            </a:solidFill>
            <a:effectLst/>
            <a:latin typeface="Neue Haas Grotesk Text Pro" panose="020B0504020202020204" pitchFamily="34" charset="0"/>
            <a:ea typeface="Arial" panose="020B0604020202020204" pitchFamily="34" charset="0"/>
          </a:endParaRPr>
        </a:p>
        <a:p>
          <a:pPr marL="0" lvl="0" indent="0" algn="l" defTabSz="533400">
            <a:lnSpc>
              <a:spcPct val="90000"/>
            </a:lnSpc>
            <a:spcBef>
              <a:spcPct val="0"/>
            </a:spcBef>
            <a:spcAft>
              <a:spcPct val="35000"/>
            </a:spcAft>
            <a:buNone/>
          </a:pPr>
          <a:r>
            <a:rPr lang="en-US" sz="1200" kern="1200">
              <a:solidFill>
                <a:schemeClr val="tx1"/>
              </a:solidFill>
              <a:effectLst/>
              <a:latin typeface="Neue Haas Grotesk Text Pro" panose="020B0504020202020204" pitchFamily="34" charset="0"/>
              <a:ea typeface="Arial" panose="020B0604020202020204" pitchFamily="34" charset="0"/>
              <a:cs typeface="Times New Roman" panose="02020603050405020304" pitchFamily="18" charset="0"/>
            </a:rPr>
            <a:t> Some students substituted the given  name Alexis with another name or only mentioned the name once, while some other students memorised the imaginative topic from 2021 and tried to fit this year’s topic into it. This should be avoided as such attempts do not allow for the successful integration of ideas.</a:t>
          </a:r>
          <a:endParaRPr lang="en-US" sz="1200" kern="1200" dirty="0">
            <a:solidFill>
              <a:schemeClr val="tx1"/>
            </a:solidFill>
            <a:latin typeface="Neue Haas Grotesk Text Pro" panose="020B0504020202020204" pitchFamily="34" charset="0"/>
          </a:endParaRPr>
        </a:p>
      </dsp:txBody>
      <dsp:txXfrm>
        <a:off x="110196" y="3158986"/>
        <a:ext cx="6747336" cy="2036976"/>
      </dsp:txXfrm>
    </dsp:sp>
    <dsp:sp modelId="{4BF08E3F-24C9-45CE-9AAB-CD8F575B6318}">
      <dsp:nvSpPr>
        <dsp:cNvPr id="0" name=""/>
        <dsp:cNvSpPr/>
      </dsp:nvSpPr>
      <dsp:spPr>
        <a:xfrm>
          <a:off x="0" y="5340719"/>
          <a:ext cx="6967728" cy="96890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000000"/>
              </a:solidFill>
              <a:effectLst/>
              <a:latin typeface="Neue Haas Grotesk Text Pro" panose="020B0504020202020204" pitchFamily="34" charset="0"/>
              <a:ea typeface="Arial" panose="020B0604020202020204" pitchFamily="34" charset="0"/>
            </a:rPr>
            <a:t>Students need to practise writing extended responses within a specified timeframe. They also need to ensure that they address the specific </a:t>
          </a:r>
          <a:r>
            <a:rPr lang="en-US" sz="1200" b="1" kern="1200">
              <a:solidFill>
                <a:srgbClr val="000000"/>
              </a:solidFill>
              <a:effectLst/>
              <a:latin typeface="Neue Haas Grotesk Text Pro" panose="020B0504020202020204" pitchFamily="34" charset="0"/>
              <a:ea typeface="Arial" panose="020B0604020202020204" pitchFamily="34" charset="0"/>
            </a:rPr>
            <a:t>audience</a:t>
          </a:r>
          <a:r>
            <a:rPr lang="en-US" sz="1200" kern="1200">
              <a:solidFill>
                <a:srgbClr val="000000"/>
              </a:solidFill>
              <a:effectLst/>
              <a:latin typeface="Neue Haas Grotesk Text Pro" panose="020B0504020202020204" pitchFamily="34" charset="0"/>
              <a:ea typeface="Arial" panose="020B0604020202020204" pitchFamily="34" charset="0"/>
            </a:rPr>
            <a:t>, </a:t>
          </a:r>
          <a:r>
            <a:rPr lang="en-US" sz="1200" b="1" kern="1200">
              <a:solidFill>
                <a:srgbClr val="000000"/>
              </a:solidFill>
              <a:effectLst/>
              <a:latin typeface="Neue Haas Grotesk Text Pro" panose="020B0504020202020204" pitchFamily="34" charset="0"/>
              <a:ea typeface="Arial" panose="020B0604020202020204" pitchFamily="34" charset="0"/>
            </a:rPr>
            <a:t>purpose</a:t>
          </a:r>
          <a:r>
            <a:rPr lang="en-US" sz="1200" kern="1200">
              <a:solidFill>
                <a:srgbClr val="000000"/>
              </a:solidFill>
              <a:effectLst/>
              <a:latin typeface="Neue Haas Grotesk Text Pro" panose="020B0504020202020204" pitchFamily="34" charset="0"/>
              <a:ea typeface="Arial" panose="020B0604020202020204" pitchFamily="34" charset="0"/>
            </a:rPr>
            <a:t> and </a:t>
          </a:r>
          <a:r>
            <a:rPr lang="en-US" sz="1200" b="1" kern="1200">
              <a:solidFill>
                <a:srgbClr val="000000"/>
              </a:solidFill>
              <a:effectLst/>
              <a:latin typeface="Neue Haas Grotesk Text Pro" panose="020B0504020202020204" pitchFamily="34" charset="0"/>
              <a:ea typeface="Arial" panose="020B0604020202020204" pitchFamily="34" charset="0"/>
            </a:rPr>
            <a:t>text type </a:t>
          </a:r>
          <a:r>
            <a:rPr lang="en-US" sz="1200" kern="1200">
              <a:solidFill>
                <a:srgbClr val="000000"/>
              </a:solidFill>
              <a:effectLst/>
              <a:latin typeface="Neue Haas Grotesk Text Pro" panose="020B0504020202020204" pitchFamily="34" charset="0"/>
              <a:ea typeface="Arial" panose="020B0604020202020204" pitchFamily="34" charset="0"/>
            </a:rPr>
            <a:t>required.</a:t>
          </a:r>
          <a:endParaRPr lang="en-AU" sz="1200" kern="1200" dirty="0">
            <a:solidFill>
              <a:srgbClr val="000000"/>
            </a:solidFill>
            <a:effectLst/>
            <a:latin typeface="Neue Haas Grotesk Text Pro" panose="020B0504020202020204" pitchFamily="34" charset="0"/>
            <a:ea typeface="Arial" panose="020B0604020202020204" pitchFamily="34" charset="0"/>
          </a:endParaRPr>
        </a:p>
      </dsp:txBody>
      <dsp:txXfrm>
        <a:off x="47298" y="5388017"/>
        <a:ext cx="6873132" cy="8743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4:55.89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1016 8 3224 0 0,'27'64'7272'0'0,"-29"-64"-7227"0"0,2 1 0 0 0,-1 0 0 0 0,1 1 0 0 0,-1-1 0 0 0,0 0 0 0 0,1-1 0 0 0,-2 2 1 0 0,1-1-1 0 0,0 0 0 0 0,1-1 0 0 0,-2 1 0 0 0,1-1 0 0 0,0 2 0 0 0,0-2 0 0 0,-1 1 0 0 0,0 0 0 0 0,3-2-3 0 0,-1 0-1 0 0,0-1 0 0 0,0 1 0 0 0,0 1 0 0 0,0-1 1 0 0,0 0-1 0 0,0-1 0 0 0,0 2 0 0 0,0-1 0 0 0,0 0 1 0 0,0-1-1 0 0,0 1 0 0 0,0 1 0 0 0,-1-1 0 0 0,1 0 1 0 0,0-1-1 0 0,-1 2 0 0 0,1-1 0 0 0,0 0 1 0 0,-2 1-1 0 0,1-3 0 0 0,-7-1 78 0 0,4 1 252 0 0,-6-27 2535 0 0,-57 26-2182 0 0,42 12-482 0 0,21-7-205 0 0,1 0-1 0 0,-1 1 1 0 0,1-1-1 0 0,0 0 1 0 0,-1 1-1 0 0,0-2 1 0 0,0 1 0 0 0,2-1-1 0 0,-2 0 1 0 0,0 0-1 0 0,0 0 1 0 0,0 0-1 0 0,2 0 1 0 0,-10-3-1 0 0,8 2 16 0 0,-1 0-1 0 0,-1-1 0 0 0,1 2 0 0 0,0-1 0 0 0,-1 1 1 0 0,1 0-1 0 0,-10 1 0 0 0,5-1 35 0 0,6 0 138 0 0,0-1-120 0 0,-26-7 53 0 0,0 3-1 0 0,-1 0 0 0 0,-1 1 1 0 0,-35 2-1 0 0,22-1-86 0 0,33 1-34 0 0,0 0-1 0 0,0 2 0 0 0,-1-1 1 0 0,2 2-1 0 0,-14 1 0 0 0,-27 10 141 0 0,27-10-48 0 0,19 7-48 0 0,1-8-26 0 0,-2 0 1 0 0,2-1-1 0 0,-1 2 0 0 0,0-2 0 0 0,1 0 0 0 0,-1 0 0 0 0,-7-2 0 0 0,1 1 41 0 0,1 1-5 0 0,8 0-96 0 0,1 0 1 0 0,1 1 0 0 0,-2-1-1 0 0,0 0 1 0 0,2 2 0 0 0,-1-1-1 0 0,-1-1 1 0 0,2 1 0 0 0,-4 2-1 0 0,-12 3-60 0 0,16-6 66 0 0,-2 0 0 0 0,2 1-1 0 0,-1-1 1 0 0,0 2 0 0 0,1-2 0 0 0,-1 1 0 0 0,0 0 0 0 0,0-1 0 0 0,1 2 0 0 0,0-1 0 0 0,-2 0 0 0 0,2 0-1 0 0,0 1 1 0 0,-1-1 0 0 0,1 0 0 0 0,0 1 0 0 0,0-1 0 0 0,1 0 0 0 0,-3 3 0 0 0,-14 14 63 0 0,1-9-7 0 0,2 0 16 0 0,14-9-70 0 0,-2 0 0 0 0,2 1 0 0 0,0-1 0 0 0,0 0 0 0 0,0 0 1 0 0,0 1-1 0 0,0-1 0 0 0,0 0 0 0 0,0 0 0 0 0,0 2 0 0 0,-1-2 0 0 0,1 0 0 0 0,0 0 1 0 0,0 1-1 0 0,0-1 0 0 0,0 0 0 0 0,0 0 0 0 0,1 1 0 0 0,-1-1 0 0 0,0 0 1 0 0,0 0-1 0 0,0 2 0 0 0,0-2 0 0 0,0 0 0 0 0,0 0 0 0 0,0 1 0 0 0,0-1 1 0 0,0 0-1 0 0,2 0 0 0 0,-2 0 0 0 0,0 1 0 0 0,0-1 0 0 0,0 0 0 0 0,0 0 0 0 0,1 0 1 0 0,-1 0-1 0 0,0 1 0 0 0,0-1 0 0 0,1 0 0 0 0,-1 0 0 0 0,0 0 0 0 0,0 0 0 0 0,0 0-1 0 0,0 0 0 0 0,0 0 0 0 0,0 0 0 0 0,0 0 0 0 0,0 0 1 0 0,0 0-1 0 0,0 0 0 0 0,0 0 0 0 0,0 0 0 0 0,0 0 1 0 0,0 0-1 0 0,-1 0 0 0 0,1 0 0 0 0,0 0 0 0 0,0 0 0 0 0,0 0 1 0 0,0 0-1 0 0,0 0 0 0 0,0 0 0 0 0,0 2 0 0 0,0-2 0 0 0,0 0 1 0 0,0 0-1 0 0,0 0 0 0 0,0 0 0 0 0,0 0 0 0 0,0 0 0 0 0,0 0 1 0 0,0 0-1 0 0,0 0 0 0 0,0 0 0 0 0,0 0 0 0 0,0 0 1 0 0,0 0-1 0 0,0 0 0 0 0,0 0 0 0 0,0 0 0 0 0,0 0 0 0 0,0 0 1 0 0,0 1-1 0 0,0-1 0 0 0,0 0 0 0 0,0 0 0 0 0,0 0 0 0 0,0 0 1 0 0,0 0-1 0 0,0 0 0 0 0,0 0 0 0 0,0 0 0 0 0,-5 0 8 0 0,-21 5-6 0 0,4 4-3 0 0,14-4 0 0 0,12-3 0 0 0,-8 1 0 0 0,12 1 0 0 0,-14-2 0 0 0,-15 7 11 0 0,16-9 32 0 0,-8 0-33 0 0,5 1-10 0 0,17 4 0 0 0,7-1 0 0 0,-19 1 0 0 0,3-4 0 0 0,-1 4 0 0 0,-11-5 0 0 0,-13 0 0 0 0,-19 0 64 0 0,33 0-64 0 0,21 3 0 0 0,-1-3 0 0 0,-14-3 11 0 0,0 3 32 0 0,-7 0-32 0 0,43 0-12 0 0,-29 0 3 0 0,2 0 1 0 0,0 0-1 0 0,-1 0 0 0 0,1 0 0 0 0,-2-1 0 0 0,2 1 0 0 0,0 0 0 0 0,-2-1 0 0 0,9-3 1 0 0,-9 4 0 0 0,1-1 1 0 0,-1-1 0 0 0,2 1 0 0 0,-1 1 0 0 0,-1 0 0 0 0,2-1 0 0 0,-1 1 0 0 0,-1 0 0 0 0,2 0-1 0 0,3 0 1 0 0,31-3-4 0 0,10 2 0 0 0,9 4 0 0 0,-42-1 0 0 0,17 2 0 0 0,-25-1 0 0 0,0-1 0 0 0,21-1 0 0 0,-22-2 0 0 0,34 2 0 0 0,-29 1 0 0 0,31 0 0 0 0,-20-2 0 0 0,-7-1 0 0 0,1 1 0 0 0,-1 1 0 0 0,29 4 0 0 0,-41-3 0 0 0,1-1 0 0 0,1-1 0 0 0,-1 1 0 0 0,0-1 0 0 0,1 0 0 0 0,4 0 0 0 0,52 1 0 0 0,-42 2 0 0 0,35-2 0 0 0,-30-1 0 0 0,89 11 0 0 0,-108-11-5 0 0,-1 0 0 0 0,0 1 0 0 0,0-1 0 0 0,1 1 0 0 0,-1 0 0 0 0,6 2 0 0 0,9 1-122 0 0,11-4 16 0 0,-13 5-66 0 0,-7-4 126 0 0,14 3-145 0 0,-22-4 61 0 0,5 0 278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24.350"/>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31 2760 0 0,'13'-7'12742'0'0,"7"-16"-11932"0"0,-18 23-795 0 0,-1 0 0 0 0,0 0 0 0 0,1 0 0 0 0,-2 0 0 0 0,1 0 0 0 0,0 0 1 0 0,0 0-1 0 0,1 0 0 0 0,-1 0 0 0 0,-1 1 0 0 0,1-1 0 0 0,1 0 1 0 0,-1 0-1 0 0,0 2 0 0 0,-1-2 0 0 0,1 1 0 0 0,1-1 0 0 0,-2 1 1 0 0,1-1-1 0 0,2 1 0 0 0,4 5 78 0 0,0-4-14 0 0,-1 1-1 0 0,0-1 0 0 0,1 0 1 0 0,-2-1-1 0 0,3 0 0 0 0,5 2 0 0 0,-10-3 90 0 0,-1-2-80 0 0,0 2-61 0 0,1-1-1 0 0,-1 1 1 0 0,2-1-1 0 0,-1 1 1 0 0,-1 0-1 0 0,1 0 1 0 0,0 0-1 0 0,-1 0 1 0 0,1 1-1 0 0,1-1 1 0 0,-2 0-1 0 0,5 3 1 0 0,-4-2 17 0 0,1-1 0 0 0,0 1 1 0 0,0-1-1 0 0,0 2 0 0 0,1-2 1 0 0,5-2-1 0 0,0 1 7 0 0,33 0 121 0 0,-32 1-122 0 0,2 0-9 0 0,0-2-8 0 0,0 2 0 0 0,0 2 0 0 0,0-1 1 0 0,-2 0-1 0 0,23 6 0 0 0,-34-7-28 0 0,1 0-1 0 0,0 1 1 0 0,-1-1-1 0 0,1 0 0 0 0,-1 0 1 0 0,2 0-1 0 0,-1 0 1 0 0,-1 0-1 0 0,1 0 1 0 0,-1 0-1 0 0,2-1 0 0 0,-1 1 1 0 0,-1 0-1 0 0,1 0 1 0 0,-1 0-1 0 0,1-2 0 0 0,1 2 1 0 0,-1-1-1 0 0,4 0 10 0 0,21 0 107 0 0,-18 1-80 0 0,-1 0 1 0 0,1-2-1 0 0,12 0 0 0 0,-4-1 22 0 0,26 6 18 0 0,-1-7 26 0 0,-14 3-11 0 0,-20 3-84 0 0,-1 1 3 0 0,7-1-6 0 0,-9 0-8 0 0,1-2 1 0 0,0 1-1 0 0,0 0 1 0 0,0-1-1 0 0,1 0 1 0 0,-1 0 0 0 0,9-1-1 0 0,15 0 52 0 0,12 3-53 0 0,-29-1 0 0 0,0-1 0 0 0,-1 2 0 0 0,-1-4 0 0 0,22 0 0 0 0,-21 1 10 0 0,-1-1 0 0 0,0 1-1 0 0,15 1 1 0 0,18-1 35 0 0,-26 1 6 0 0,7-5-27 0 0,-17 3 2 0 0,-2 1 1 0 0,0 0-1 0 0,0-1 0 0 0,2 1 0 0 0,-2 1 1 0 0,0 0-1 0 0,1 0 0 0 0,0 0 1 0 0,-1 0-1 0 0,1 1 0 0 0,-1 1 0 0 0,0-1 1 0 0,8 2-1 0 0,-1 2-16 0 0,1-1 0 0 0,-2-2 1 0 0,2 1-1 0 0,0-1 0 0 0,0 0 0 0 0,-2-1 0 0 0,28-1 0 0 0,-38 0-2 0 0,2 0 0 0 0,-1 0-1 0 0,-1 0 1 0 0,2 0-1 0 0,0 1 1 0 0,-2-1-1 0 0,1 0 1 0 0,0 1-1 0 0,4 1 1 0 0,-6-1-5 0 0,1-1-1 0 0,1 0 0 0 0,-2 0 1 0 0,1 1-1 0 0,-1-1 1 0 0,1 0-1 0 0,1 0 1 0 0,-2 0-1 0 0,1 0 1 0 0,-1 0-1 0 0,1 0 1 0 0,0 0-1 0 0,-1 0 1 0 0,2 0-1 0 0,-2 0 0 0 0,1 0 1 0 0,0-1-1 0 0,8 0-35 0 0,-5-1 6 0 0,1 1 0 0 0,0 0-1 0 0,-1 1 1 0 0,1 0-1 0 0,10 0 1 0 0,33 0 28 0 0,-27 0 51 0 0,-13-1-34 0 0,-1 1-1 0 0,0 0 1 0 0,0 0 0 0 0,13 2-1 0 0,-6-1 16 0 0,20-3 46 0 0,40 2-79 0 0,-54-1 0 0 0,-12 1 0 0 0,0 0 0 0 0,-2 0 0 0 0,2 0 0 0 0,11 2 0 0 0,7-1 0 0 0,-22-1 0 0 0,-1 0 0 0 0,1 0 0 0 0,0 0 0 0 0,0 0 0 0 0,0 0 0 0 0,0 2 0 0 0,6 0 0 0 0,-7-2 3 0 0,0 2-1 0 0,0-2 1 0 0,1 0-1 0 0,-2 0 0 0 0,2 0 1 0 0,0 0-1 0 0,-1 0 0 0 0,0-2 1 0 0,0 2-1 0 0,6-2 1 0 0,-6 0 2 0 0,0 2 0 0 0,0-1 1 0 0,1 1-1 0 0,-2 0 1 0 0,2-1-1 0 0,0 1 0 0 0,-1 0 1 0 0,6 1-1 0 0,32 8 108 0 0,-33-6-102 0 0,-2-2 0 0 0,0 0 0 0 0,2 1 0 0 0,-2-2 0 0 0,2 1 0 0 0,-1-1 0 0 0,0 0 0 0 0,0-1 0 0 0,9-2 0 0 0,46-1 158 0 0,68 8-156 0 0,-35-8 105 0 0,-68 2-64 0 0,-18 0-37 0 0,1 1-1 0 0,-1 1 1 0 0,1 0 0 0 0,1 0 0 0 0,9 3-1 0 0,-13-2-18 0 0,25 0 18 0 0,-16 0 49 0 0,32 6 1 0 0,-31-5 5 0 0,33 3 0 0 0,-22-5 47 0 0,49 9 0 0 0,-36-3-65 0 0,-13-4-25 0 0,-17-3 40 0 0,22-4 188 0 0,-13 2-275 0 0,2 2 0 0 0,22 0 0 0 0,-34 1 23 0 0,7 1 20 0 0,-13 1 12 0 0,2 2 3 0 0,24-2-21 0 0,15-10-18 0 0,-34 5 0 0 0,-8 2 0 0 0,2 0 0 0 0,-1-1 0 0 0,0 2 0 0 0,0 0 0 0 0,-1-1 0 0 0,1 1 0 0 0,7 1 0 0 0,-8-2 17 0 0,1 1 0 0 0,1 0 0 0 0,-1 0 0 0 0,0 0 0 0 0,0 1 0 0 0,0-1 0 0 0,0 2 0 0 0,-1-1 0 0 0,8 2 0 0 0,2 2 27 0 0,-2-1-35 0 0,-8-7-8 0 0,1-1-8 0 0,12 2-6 0 0,25-4 79 0 0,-39 6-153 0 0,14 0-56 0 0,6-1 106 0 0,-18 0 16 0 0,0-2 15 0 0,7 0 6 0 0,2 6 11 0 0,-5 0 30 0 0,9 1-31 0 0,16-7 46 0 0,-28 2-49 0 0,-2-2-5 0 0,19-2 117 0 0,-6 4-109 0 0,-2-2 1 0 0,11 0 42 0 0,-11 0-53 0 0,-15-2 0 0 0,-1 4 0 0 0,-9-6-121 0 0,8 6 90 0 0,1 0-46 0 0,-10 11-838 0 0,-19-9-742 0 0,13 4 810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32.002"/>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0 4608 0 0,'0'0'10582'0'0,"3"1"-10324"0"0,27 2 988 0 0,-30-3-1233 0 0,2 0 0 0 0,-1 1 0 0 0,-1-1-1 0 0,1 0 1 0 0,-1 0 0 0 0,2 0 0 0 0,-1 1 0 0 0,-1-1-1 0 0,1 0 1 0 0,-1 0 0 0 0,1 2 0 0 0,-1-2 0 0 0,2 1-1 0 0,-2-1 1 0 0,1 1 0 0 0,0 1 13 0 0,1-2 0 0 0,-2 1 0 0 0,1 0 1 0 0,0-1-1 0 0,0 1 0 0 0,-1-1 0 0 0,2 0 0 0 0,-1 2 0 0 0,0-2 0 0 0,1 1 1 0 0,-1-1-1 0 0,0 0 0 0 0,0 0 0 0 0,-1 0 0 0 0,2 1 0 0 0,1-1 0 0 0,45 2 307 0 0,-21-1-138 0 0,-1-1 0 0 0,1 0 0 0 0,34-8-1 0 0,-31 7-23 0 0,-25 2-130 0 0,0-1 0 0 0,-1 0 0 0 0,1-1 0 0 0,0 1-1 0 0,8-3 1 0 0,-4 1-12 0 0,1 0 0 0 0,1 1 0 0 0,-2 0 0 0 0,1 1 1 0 0,16 0-1 0 0,-5 0 18 0 0,-3 1-7 0 0,-15 2-24 0 0,-1-1-2 0 0,4 0 1 0 0,-3-1 0 0 0,3 0 0 0 0,-3-1-1 0 0,3 1 1 0 0,-3-1 0 0 0,8 0-1 0 0,17 3 241 0 0,-25-3-229 0 0,0 1-1 0 0,0-1 1 0 0,0 0 0 0 0,-1 0 0 0 0,1 0-1 0 0,-1-1 1 0 0,1 1 0 0 0,1 0 0 0 0,-2-1 0 0 0,1-1-1 0 0,-1 2 1 0 0,6-3 0 0 0,-5 1-3 0 0,-1 1 0 0 0,2 0-1 0 0,-1-1 1 0 0,0 2 0 0 0,0-1 0 0 0,6 0-1 0 0,-6 1-17 0 0,-1 0-1 0 0,-1 0 0 0 0,2 0 0 0 0,0 0 0 0 0,-2 0 0 0 0,1 1 0 0 0,1-1 1 0 0,-2 0-1 0 0,2 1 0 0 0,-1-1 0 0 0,0 2 0 0 0,0-1 0 0 0,2 0 0 0 0,4 3 24 0 0,-7-3-24 0 0,-1-1 1 0 0,1 2-1 0 0,1-2 0 0 0,-2 0 1 0 0,1 1-1 0 0,0-1 1 0 0,-1 0-1 0 0,2 0 0 0 0,-1 1 1 0 0,0-1-1 0 0,-1 0 1 0 0,1 0-1 0 0,1 0 1 0 0,-1 0-1 0 0,-1 0 0 0 0,1 0 1 0 0,1 0-1 0 0,-1 0 1 0 0,0 0-1 0 0,-1-1 1 0 0,1 1-1 0 0,1 0 0 0 0,-1-1 1 0 0,3-1 9 0 0,54 5 120 0 0,25 7 46 0 0,-39-6-116 0 0,-22-1 32 0 0,-19-2-24 0 0,14-5 55 0 0,-16 4-122 0 0,-1 0 0 0 0,2-1 0 0 0,-1 1 0 0 0,0 0 0 0 0,1 0 0 0 0,-1 0 0 0 0,0 0 0 0 0,0 0 0 0 0,1 0 0 0 0,-1 0 0 0 0,0 0 0 0 0,1 0 0 0 0,-1 0 0 0 0,0 0 0 0 0,0 1 0 0 0,1-1 0 0 0,-1 0 0 0 0,0 1 0 0 0,2 1 0 0 0,-2-1 64 0 0,17-6 6 0 0,-17 4-44 0 0,2-1 0 0 0,-1 2-1 0 0,1-1 1 0 0,0 1 0 0 0,-1-1 0 0 0,1 1 0 0 0,-2 0 0 0 0,7 0-1 0 0,44-8 344 0 0,9 0-292 0 0,-27 3-71 0 0,-32 5-9 0 0,-1 0 1 0 0,0-1-1 0 0,1 1 0 0 0,-1 0 0 0 0,0 0 1 0 0,0 0-1 0 0,1 0 0 0 0,-1 0 0 0 0,0 0 1 0 0,1 0-1 0 0,-1 0 0 0 0,0 0 1 0 0,-1 0-1 0 0,1 1 0 0 0,1-1 0 0 0,-1 0 1 0 0,0 1-1 0 0,1-1 0 0 0,-1 2 0 0 0,1-1 1 0 0,6 4 2 0 0,9-1-5 0 0,-1-3 0 0 0,19 4 0 0 0,-3 1 34 0 0,-23-6-17 0 0,-1 1 1 0 0,0 0-1 0 0,-1 0 1 0 0,1 2-1 0 0,15 5 1 0 0,-18-4 2 0 0,17 2 67 0 0,-3 0-77 0 0,-8-2-10 0 0,-1-4 0 0 0,0 0-10 0 0,-7 0-50 0 0,2 0-107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38.010"/>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25 5984 0 0,'30'-20'6695'0'0,"-30"16"-6225"0"0,10 4 114 0 0,-1 0 0 0 0,1 1 1 0 0,0 2-1 0 0,16 3 0 0 0,-9-2-414 0 0,-12-3-116 0 0,1 1 0 0 0,-1-1 0 0 0,2 2 0 0 0,-2-1 1 0 0,0-1-1 0 0,0 3 0 0 0,2-1 0 0 0,6 5 83 0 0,-11-7-100 0 0,1-1 0 0 0,1 1-1 0 0,-2 0 1 0 0,1 1 0 0 0,-1-1-1 0 0,2 0 1 0 0,-1 1 0 0 0,-1 0 0 0 0,1-1-1 0 0,2 3 1 0 0,18 10 188 0 0,28 2 383 0 0,-38-12-459 0 0,1-1 0 0 0,-1 0-1 0 0,21 1 1 0 0,4 1 88 0 0,34 5 219 0 0,-57-6-352 0 0,0-1 0 0 0,0-2 0 0 0,26 2 0 0 0,-15-1-16 0 0,-22-1-64 0 0,-1 1 0 0 0,1-2 0 0 0,0 0 0 0 0,0 1 0 0 0,0-1 0 0 0,9-1 0 0 0,-6-1 11 0 0,0 2 0 0 0,1 0 0 0 0,-1 0 0 0 0,15 4 0 0 0,9-1 78 0 0,-4-1 1 0 0,-3 1-36 0 0,-15-4-32 0 0,2 1-1 0 0,-2 0 1 0 0,12 1-1 0 0,27-1 113 0 0,-39-3-144 0 0,-5 2-14 0 0,1 1 0 0 0,-1-1 0 0 0,0 1-1 0 0,-1-1 1 0 0,3 1 0 0 0,-3 0 0 0 0,9 1-1 0 0,46-1 12 0 0,-47 0 14 0 0,2 1 0 0 0,-1 0 0 0 0,1 1 0 0 0,15 4 0 0 0,9 1 4 0 0,4 2 6 0 0,-34-8-35 0 0,0 3 0 0 0,1-3 0 0 0,0 2 0 0 0,1-2 0 0 0,10 1 0 0 0,0 0 0 0 0,-14-2 0 0 0,-1 0 0 0 0,0 0 0 0 0,0 0 0 0 0,0 1 0 0 0,0-1 0 0 0,-1 1 0 0 0,6 2 0 0 0,-3-1 0 0 0,-5 0 0 0 0,0-2 0 0 0,0 0 0 0 0,1 1 0 0 0,0-1 0 0 0,0 0 0 0 0,-1 0 0 0 0,0 0 0 0 0,0 0 0 0 0,1 0 0 0 0,-1 0 0 0 0,2 0 0 0 0,-1 0 0 0 0,6 0 0 0 0,66 6 0 0 0,-69-7 13 0 0,-2 1-10 0 0,-2 0 0 0 0,1 0 0 0 0,-1 0-1 0 0,1 0 1 0 0,0 0 0 0 0,-1 0 0 0 0,2 0 0 0 0,-2 0-1 0 0,0 1 1 0 0,0-1 0 0 0,2 0 0 0 0,-2 2 0 0 0,3-1-1 0 0,-3 0-62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40.544"/>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75 1840 0 0,'0'0'8252'0'0,"0"-6"-7750"0"0,0-36 3962 0 0,1 40-4317 0 0,1 2-74 0 0,-2 0 0 0 0,1 0 0 0 0,-1 0 0 0 0,1 0 0 0 0,-1 0 0 0 0,1 0 0 0 0,-1 0 0 0 0,2 0 0 0 0,-2 0 0 0 0,1 0 0 0 0,0 2 1 0 0,19 0 1507 0 0,19 0 194 0 0,-37-2-1777 0 0,12 3 271 0 0,-14-3-242 0 0,0 0-1 0 0,0 0 0 0 0,1 0 1 0 0,-1 0-1 0 0,0 0 0 0 0,1 0 1 0 0,-1 0-1 0 0,0 0 0 0 0,0 0 1 0 0,2 0-1 0 0,-2 0 1 0 0,0 0-1 0 0,1 0 0 0 0,-1 0 1 0 0,0 0-1 0 0,1 0 0 0 0,-1 0 1 0 0,0 0-1 0 0,0 0 0 0 0,1 0 1 0 0,-1 0-1 0 0,0-1 0 0 0,0 1 1 0 0,2 0-1 0 0,-2 0 1 0 0,0 0-1 0 0,0 0 0 0 0,1-1 1 0 0,-1 1-1 0 0,0 0 0 0 0,0 0 1 0 0,0 0-1 0 0,0-1 0 0 0,1 1 1 0 0,-1-2-1 0 0,17 2 239 0 0,-11 2-179 0 0,1-2 0 0 0,-1 1-1 0 0,1-1 1 0 0,-1 0 0 0 0,8-1-1 0 0,-7-1-55 0 0,-3 2 58 0 0,-2 2-31 0 0,1 0 0 0 0,-1-2 0 0 0,1 1 0 0 0,1 1-1 0 0,-2-1 1 0 0,1-1 0 0 0,-1 1 0 0 0,2-1 0 0 0,3 2-1 0 0,12-2 84 0 0,-8-2-123 0 0,22 0-7 0 0,-12 2 57 0 0,67 4 243 0 0,35-4 138 0 0,-28 0-394 0 0,6 0-44 0 0,-95-2-10 0 0,-4 2 0 0 0,-1 0 0 0 0,1-1 0 0 0,-1 1 0 0 0,2 0 0 0 0,-2 0 0 0 0,0 0 0 0 0,0 0 0 0 0,2 0 0 0 0,-2 0 0 0 0,1 1 0 0 0,-1-1 0 0 0,1 0 0 0 0,0 2 0 0 0,-1-2 0 0 0,3 1 0 0 0,9 4 2 0 0,-9-4-3 0 0,-1-1 0 0 0,1 2-1 0 0,0-1 1 0 0,0-1-1 0 0,0 1 1 0 0,0-1 0 0 0,0 0-1 0 0,1 0 1 0 0,2-1-1 0 0,22 1-58 0 0,-17 0 102 0 0,0-1 0 0 0,0-1 0 0 0,20-4 0 0 0,-22 5-31 0 0,4-1 47 0 0,-8 1-59 0 0,2 0 0 0 0,-1 1 1 0 0,-1 0-1 0 0,0 0 0 0 0,10 0 0 0 0,-3-2 1 0 0,-9 1 0 0 0,-1 0 0 0 0,3 0 0 0 0,-3-1 0 0 0,1 2 0 0 0,1 0 0 0 0,-1 0 0 0 0,9 0 0 0 0,33-7 0 0 0,-44 7 3 0 0,-2 0-1 0 0,1-2 1 0 0,0 2 0 0 0,0 0-1 0 0,1 0 1 0 0,-1 0 0 0 0,0 0-1 0 0,-1-1 1 0 0,2 1-1 0 0,-1 0 1 0 0,0 1 0 0 0,0-1-1 0 0,1 0 1 0 0,-1 0-1 0 0,0 0 1 0 0,-1 0 0 0 0,2 2-1 0 0,-1-2 1 0 0,1 1-1 0 0,2 0 13 0 0,23 2 335 0 0,4-5-87 0 0,51-8-487 0 0,-24 0 472 0 0,-48 12-142 0 0,-7-2-114 0 0,1 2-1 0 0,-2-2 1 0 0,1 1-1 0 0,-1-1 1 0 0,1 1-1 0 0,0-1 1 0 0,-1 0-1 0 0,6 0 1 0 0,70-6 13 0 0,42 6 0 0 0,-66 4 15 0 0,-42-2-9 0 0,1 0 1 0 0,-1-2 0 0 0,1 0 0 0 0,16-2 0 0 0,-19 1 9 0 0,2 1 1 0 0,-2 0-1 0 0,17 1 1 0 0,-16 1-9 0 0,-1-1 1 0 0,-1-1-1 0 0,1 0 1 0 0,11-3-1 0 0,-15 2 13 0 0,0 1 0 0 0,1 0 0 0 0,-1-1-1 0 0,7 2 1 0 0,23 0 49 0 0,-27-3-63 0 0,-6 0-7 0 0,-1 2 1 0 0,1-1-1 0 0,-1 1 1 0 0,1-1-1 0 0,0 1 1 0 0,-1-1-1 0 0,1 1 1 0 0,-1 0-1 0 0,2 0 1 0 0,4 1-1 0 0,30-1 71 0 0,60 0-12 0 0,-38-4-64 0 0,-38 5 0 0 0,-18 1 0 0 0,27-1 0 0 0,-26-2 0 0 0,0 1 0 0 0,22 6 0 0 0,-14-2-16 0 0,-12-3-62 0 0,-36 11-2930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41.427"/>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47 6912 0 0,'28'-6'16895'0'0,"6"-7"-18511"0"0,-20 8 1676 0 0,0 1-1 0 0,0 0 0 0 0,1 0 1 0 0,0 2-1 0 0,22-1 0 0 0,6-1 29 0 0,-30 3-61 0 0,0 1 0 0 0,0 0-1 0 0,18 3 1 0 0,18 0 44 0 0,57 4 42 0 0,-60-2-88 0 0,-2 0-25 0 0,-26-1 0 0 0,33 0 0 0 0,-13 1 0 0 0,-32-2 0 0 0,2-2 0 0 0,0-1 0 0 0,-1 1 0 0 0,0-1 0 0 0,9 0 0 0 0,-4-1-4 0 0,-7 1-7 0 0,-1 0 0 0 0,1-1 0 0 0,-1-1 0 0 0,1 2 0 0 0,-1-1 0 0 0,6-3 0 0 0,-9 3-76 0 0,7 1-4 0 0,-4 0-44 0 0,0 0 1 0 0,0 0-1 0 0,0 0 1 0 0,-1 0-1 0 0,9-3 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5:01.90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55 113 1376 0 0,'-55'-4'9357'0'0,"70"5"-9748"0"0,3 2 1345 0 0,21-10 1814 0 0,-47 6-2553 0 0,18 2-110 0 0,19-1 31 0 0,-27 0-16 0 0,19 0 112 0 0,61 7 326 0 0,-77-10-499 0 0,-5 2-51 0 0,0 1 1 0 0,1 0 0 0 0,-1 0-1 0 0,0-1 1 0 0,0 1 0 0 0,2 0-1 0 0,-2 0 1 0 0,0 0 0 0 0,1-2-1 0 0,-1 2 1 0 0,0 0-1 0 0,1 0 1 0 0,-1 0 0 0 0,0 0-1 0 0,2 0 1 0 0,-2 0 0 0 0,0-1-1 0 0,1 1 1 0 0,-1 0 0 0 0,0 0-1 0 0,1 0 1 0 0,-1 0 0 0 0,0 0-1 0 0,1 0 1 0 0,-1 1 0 0 0,2-1-1 0 0,16 0 19 0 0,-13 0 37 0 0,-1 0-8 0 0,19-1-35 0 0,-6-3 22 0 0,-15 2-41 0 0,3-2 4 0 0,0 0 0 0 0,0 0 1 0 0,1 1-1 0 0,0 0 0 0 0,-1 0 0 0 0,2 0 0 0 0,-2 1 0 0 0,1 1 1 0 0,8-3-1 0 0,-9 4 18 0 0,2 0 0 0 0,-1 1 1 0 0,-1-1-1 0 0,2 1 0 0 0,-2 1 0 0 0,1-1 1 0 0,7 4-1 0 0,-5-2-47 0 0,20 7 23 0 0,-21-9 0 0 0,16-2 0 0 0,-1 1 0 0 0,-21 0 0 0 0,-1 0 0 0 0,1 0 0 0 0,-1 0 0 0 0,1 0 0 0 0,-1 0 0 0 0,2 0 0 0 0,-2 0 0 0 0,1 0 0 0 0,-1 0 0 0 0,1 0 0 0 0,-1 1 0 0 0,2-1 0 0 0,-2 0 0 0 0,1 0 0 0 0,-1 0 0 0 0,1 1 0 0 0,-1-1 0 0 0,0 0 0 0 0,1 0 0 0 0,-1 2 0 0 0,2-2 0 0 0,-2 0 0 0 0,0 1 0 0 0,1-1 0 0 0,-1 0 0 0 0,0 1 0 0 0,1 1 0 0 0,1-1 0 0 0,-2-1 0 0 0,0 1 0 0 0,0-1 0 0 0,1 0 0 0 0,-1 0 0 0 0,0 0 0 0 0,1 0 0 0 0,-1 0 0 0 0,0 0 0 0 0,0 1 0 0 0,1-1 0 0 0,-1 0 0 0 0,0 0 0 0 0,2 0 0 0 0,-2 0 0 0 0,0 0 0 0 0,1 0 0 0 0,-1 0 0 0 0,0 0 0 0 0,0 0 0 0 0,1-1 0 0 0,-1 1 0 0 0,0 0 0 0 0,2 0 0 0 0,-2 0 0 0 0,0 0 0 0 0,1 0 0 0 0,-1 0 0 0 0,0 0 0 0 0,0-1 0 0 0,1 1 0 0 0,-1 0 0 0 0,0 0 0 0 0,0-1 0 0 0,1 1 0 0 0,8-3 0 0 0,-7 3 0 0 0,0-1 0 0 0,1 1 0 0 0,-2-2 0 0 0,2 2 0 0 0,-1 0 0 0 0,1-1 0 0 0,-1 1 0 0 0,0 0 0 0 0,0 0 0 0 0,1 0 0 0 0,-1 1 0 0 0,1-1 0 0 0,-2 0 0 0 0,2 2 0 0 0,-1-2 0 0 0,3 2 0 0 0,-2 1 0 0 0,7-3 0 0 0,7-1 0 0 0,-11-1 0 0 0,-3 1 0 0 0,0 1 0 0 0,0 0 0 0 0,0 0 0 0 0,0 0 0 0 0,-1 0 0 0 0,1 0 0 0 0,-1 0 0 0 0,2 1 0 0 0,3 1 0 0 0,5 0 0 0 0,-4-1 13 0 0,22-6 123 0 0,-23 4-102 0 0,0 0 0 0 0,0-1 0 0 0,1 1 0 0 0,14 0 0 0 0,-9 1-23 0 0,-11 0 42 0 0,1 0 1 0 0,6 1-44 0 0,5 3 1 0 0,-13-3-9 0 0,10 1 34 0 0,8-4-20 0 0,-9 2 0 0 0,26 2 31 0 0,-32-2-47 0 0,20 0 0 0 0,-24 0 0 0 0,0 0 0 0 0,2 0 0 0 0,-2-2 0 0 0,0 2 0 0 0,0 0 0 0 0,1 0 0 0 0,-1-1 0 0 0,0 1 0 0 0,0 0 0 0 0,0-1 0 0 0,1 1 0 0 0,-1 0 0 0 0,0-2 0 0 0,0 2 0 0 0,0 0 0 0 0,0-1 0 0 0,0 1 0 0 0,0 0 0 0 0,0-1 0 0 0,0 1 0 0 0,0 0 0 0 0,0-1 0 0 0,0 1 0 0 0,0 0 0 0 0,0-2 0 0 0,0 2 0 0 0,0 0 0 0 0,0-1 0 0 0,0 1 0 0 0,0 0 0 0 0,0-1 0 0 0,-1 1 0 0 0,1 0 0 0 0,0-2 0 0 0,0 2 0 0 0,0 0 0 0 0,-1 0 0 0 0,1-1 0 0 0,0 1 0 0 0,-2-1 0 0 0,2 1 0 0 0,0-1 0 0 0,0 1 0 0 0,0 0 0 0 0,0-2 0 0 0,0 2 0 0 0,0-1 0 0 0,0 1 0 0 0,0-1 0 0 0,0 1 0 0 0,0-2 0 0 0,0 2-1 0 0,0-1 1 0 0,0 1 0 0 0,2-1 0 0 0,-2 1 0 0 0,0 0 0 0 0,0-1 0 0 0,0 1 0 0 0,1-2 0 0 0,-1 2 0 0 0,0 0 0 0 0,1-1 0 0 0,-1 1-1 0 0,0 0 1 0 0,2-1 0 0 0,-2 1 0 0 0,0 0 0 0 0,1-2 0 0 0,0 2 0 0 0,17-11 6 0 0,-15 10 1 0 0,-1-3 46 0 0,-1 3-56 0 0,2 4 66 0 0,-2-3-51 0 0,8-3-1 0 0,22-8 182 0 0,-30 11-187 0 0,-1 0 0 0 0,2-1 0 0 0,-2 1 0 0 0,1 0 0 0 0,0 0 0 0 0,-1 0 0 0 0,2 0 0 0 0,-1 0 0 0 0,-1 0 0 0 0,1 1 0 0 0,0-1 0 0 0,-1 0 0 0 0,2 0 0 0 0,-1 0 0 0 0,-1 2 0 0 0,3-2 0 0 0,0 2 19 0 0,5-1 26 0 0,-1 1-1 0 0,0-1 1 0 0,1-1 0 0 0,0 0-1 0 0,-1 0 1 0 0,0 0 0 0 0,0-1-1 0 0,1-1 1 0 0,0 1 0 0 0,9-3-1 0 0,-3-7-3 0 0,-8 8-82 0 0,26 2-122 0 0,23-6 324 0 0,-48 7-161 0 0,-2 0-5 0 0,0 0-1 0 0,0-1 1 0 0,2 1-1 0 0,-2-1 1 0 0,0 0-1 0 0,0-1 1 0 0,5-2-1 0 0,11 2 67 0 0,-16 2-52 0 0,0 0 1 0 0,0 0-1 0 0,0 0 1 0 0,11-3-1 0 0,-14 3-13 0 0,1-1-1 0 0,0 1 0 0 0,-1 0 0 0 0,1 0 0 0 0,-1 0 0 0 0,1 0 0 0 0,-1 0 0 0 0,1 0 0 0 0,0 0 0 0 0,-1 1 0 0 0,1-1 0 0 0,2 3 0 0 0,-4-3 2 0 0,0 1-1 0 0,-1-1 0 0 0,2 1 1 0 0,-1 1-1 0 0,0-2 1 0 0,1 1-1 0 0,-1 0 0 0 0,-1 1 1 0 0,1-1-1 0 0,0-1 0 0 0,1 4 1 0 0,2 0 8 0 0,-4-3-10 0 0,1-1 0 0 0,0 1-1 0 0,0 0 1 0 0,1-1 0 0 0,-1 2 0 0 0,0-2 0 0 0,1 1 0 0 0,0-1 0 0 0,-1 0 0 0 0,1 1 0 0 0,2-1-1 0 0,-3 0 1 0 0,-1 0-1 0 0,1 0 1 0 0,0 2-1 0 0,1-2 1 0 0,-2 0-1 0 0,1 0 1 0 0,0 0-1 0 0,-1 1 1 0 0,2-1-1 0 0,-1 0 1 0 0,-1 1 0 0 0,1-1-1 0 0,0 1 1 0 0,-1-1-1 0 0,2 0 1 0 0,-2 2-1 0 0,1-2 1 0 0,-1 1-1 0 0,1 0 1 0 0,1 1-1 0 0,-2-1 3 0 0,1-1-1 0 0,-1 0 0 0 0,0 1 1 0 0,1-1-1 0 0,-1 1 0 0 0,0-1 1 0 0,1 0-1 0 0,-1 2 1 0 0,2-2-1 0 0,-2 0 0 0 0,1 0 1 0 0,-1 1-1 0 0,1-1 1 0 0,-1 0-1 0 0,1 0 0 0 0,-1 0 1 0 0,2 0-1 0 0,-2 0 1 0 0,1 1-1 0 0,0-1 0 0 0,2 0 1 0 0,5 2-3 0 0,-7-2 0 0 0,0 0 0 0 0,-1 0 0 0 0,1 0 0 0 0,1 0 0 0 0,-1 0 0 0 0,0 0 0 0 0,1 0 0 0 0,-1 1 0 0 0,-1-1 0 0 0,1 0 0 0 0,0 0 0 0 0,1 1 0 0 0,-1-1 0 0 0,-1 1 0 0 0,1-1 0 0 0,1 2 0 0 0,-2-2 0 0 0,1 1 0 0 0,0-1 0 0 0,-1 1 0 0 0,1 1 0 0 0,-1-2 0 0 0,2 1 0 0 0,-2 0 0 0 0,1-1 0 0 0,-1 1 0 0 0,1 1 0 0 0,-1 0 0 0 0,25 5 14 0 0,-23-6 39 0 0,0 0-52 0 0,-2-1-1 0 0,0 0 1 0 0,0 0 0 0 0,0 1-1 0 0,1-1 1 0 0,-1 0-1 0 0,0 0 1 0 0,0 0 0 0 0,0 2-1 0 0,1-2 1 0 0,-1 0-1 0 0,0 0 1 0 0,1 0 0 0 0,-1 0-1 0 0,0 0 1 0 0,0 0 0 0 0,2 0-1 0 0,-2 1 1 0 0,0-1-1 0 0,1 0 1 0 0,-1 0 0 0 0,0 0-1 0 0,0 0 1 0 0,1 0-1 0 0,2 0-2 0 0,5 1 2 0 0,-5 1 0 0 0,0-1 0 0 0,1-1 0 0 0,-2 1 0 0 0,2-1 0 0 0,-1 0 0 0 0,1 0 0 0 0,3 0 0 0 0,-3 1-2 0 0,-4-1 3 0 0,1 2 0 0 0,-1-2-1 0 0,2 0 1 0 0,-2 1-1 0 0,1-1 1 0 0,0 0 0 0 0,-1 0-1 0 0,2 0 1 0 0,-2 1 0 0 0,1-1-1 0 0,0 0 1 0 0,-1 0 0 0 0,1 0-1 0 0,1 0 1 0 0,-2 0 0 0 0,1 0-1 0 0,0 0 1 0 0,-1 0-1 0 0,3-1 1 0 0,1 2 42 0 0,5 2-33 0 0,1-3 4 0 0,-5 0 32 0 0,0 1-28 0 0,15 6 64 0 0,-9-2-82 0 0,-8-4 0 0 0,-1 0 0 0 0,1 1 0 0 0,-1-1 0 0 0,1 0 0 0 0,0-1 0 0 0,-1 1 0 0 0,1-1 0 0 0,1 2 0 0 0,-2-2 0 0 0,1 0 0 0 0,-1 0 0 0 0,5 0 0 0 0,-2-2 0 0 0,1 1 0 0 0,17 8 0 0 0,-9-2-16 0 0,-11-4-61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5:09.38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1334 1 2760 0 0,'23'1'4154'0'0,"-61"6"-1110"0"0,53-9-1786 0 0,-12 2-1102 0 0,3 2-139 0 0,2-1 161 0 0,-8-1-172 0 0,0 0-1 0 0,0 1 1 0 0,0-1-1 0 0,0 0 0 0 0,0 0 1 0 0,0 0-1 0 0,0 0 1 0 0,0 2-1 0 0,0-2 0 0 0,0 0 1 0 0,0 0-1 0 0,0 0 1 0 0,0 0-1 0 0,0 1 0 0 0,0-1 1 0 0,0 0-1 0 0,0 0 1 0 0,0 0-1 0 0,0 0 1 0 0,0 0-1 0 0,0 1 0 0 0,0-1 1 0 0,-2 0-1 0 0,2 0 1 0 0,0 0-1 0 0,0 0 0 0 0,0 0 1 0 0,0 1-1 0 0,0-1 1 0 0,0 0-1 0 0,0 0 1 0 0,-1 0-1 0 0,1 0 0 0 0,0 0 1 0 0,0 0-1 0 0,0 0 1 0 0,-2 3 123 0 0,-1-2 0 0 0,0 1 0 0 0,1 0 1 0 0,1-1-1 0 0,-2 1 0 0 0,0-1 0 0 0,1-1 1 0 0,-2 1-1 0 0,1 1 0 0 0,1-2 0 0 0,-1 1 1 0 0,-2 0-1 0 0,-22 7 391 0 0,26-7-360 0 0,-3-1-6 0 0,-15 0 228 0 0,2 4-22 0 0,9-3-182 0 0,-1-1 1 0 0,2 0 0 0 0,-1 2 0 0 0,-15-5 0 0 0,18 2-108 0 0,0 1 0 0 0,-1-2-1 0 0,1 2 1 0 0,0 0 0 0 0,0 2-1 0 0,0-2 1 0 0,0 0 0 0 0,0 1-1 0 0,0 0 1 0 0,-7 3-1 0 0,0-1 54 0 0,0-1 0 0 0,0 0 0 0 0,0-1-1 0 0,1 0 1 0 0,-2-1 0 0 0,1 0-1 0 0,-12-2 1 0 0,-8 0 29 0 0,-45 7 224 0 0,45 2-137 0 0,-90-3 624 0 0,24 6-232 0 0,26-4-367 0 0,53-3-153 0 0,1-2 0 0 0,-1 0 0 0 0,-27-1-1 0 0,33-2 3 0 0,0 2 0 0 0,0-1 0 0 0,0 1 0 0 0,0 1 0 0 0,1 0 0 0 0,-1 0 0 0 0,-19 7 0 0 0,25-7-46 0 0,2 1 0 0 0,-1-1 0 0 0,0 0-1 0 0,0 1 1 0 0,1-2 0 0 0,-7 0-1 0 0,6 0-64 0 0,1 0 0 0 0,0 1 0 0 0,0-1 0 0 0,-1 1 0 0 0,1 0 0 0 0,0 1 0 0 0,-8 2 0 0 0,11-3-17 0 0,-1 0 0 0 0,2 0 0 0 0,-2-1 0 0 0,1 2-1 0 0,0-2 1 0 0,0 1 0 0 0,-1-1 0 0 0,1 0 0 0 0,0 0 0 0 0,0 0 0 0 0,-1 0 0 0 0,1 0 0 0 0,-5 0 0 0 0,-24-1 85 0 0,24 3-10 0 0,3 1-65 0 0,-19-1 79 0 0,-57 1 73 0 0,60-3-68 0 0,17 3-61 0 0,-11-2 28 0 0,-21-5 211 0 0,33 4-194 0 0,2 0-47 0 0,0 0-1 0 0,-2 0 1 0 0,2 0 0 0 0,0 0-1 0 0,-1 0 1 0 0,1-1-1 0 0,0 1 1 0 0,-1 0 0 0 0,1 0-1 0 0,0 0 1 0 0,0 0-1 0 0,-1 0 1 0 0,1-2-1 0 0,0 2 1 0 0,-2 0 0 0 0,2 0-1 0 0,0-1 1 0 0,0 1-1 0 0,0 0 1 0 0,-1 0-1 0 0,1-1 1 0 0,0 1 0 0 0,0-1-17 0 0,0 1 1 0 0,1 0-1 0 0,-1-2 1 0 0,2 2 0 0 0,-2-1-1 0 0,0 1 1 0 0,1 0-1 0 0,-1 0 1 0 0,1-1-1 0 0,-1 1 1 0 0,1 0 0 0 0,-1 0-1 0 0,2-2 1 0 0,-2 2-1 0 0,1 0 1 0 0,-1 0-1 0 0,1 0 1 0 0,-1 0 0 0 0,2 0-1 0 0,-1 0 1 0 0,0 0-1 0 0,17 0-15 0 0,4-3-1784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5:13.09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21 8840 0 0,'0'0'3248'0'0,"1"-2"-3177"0"0,-1 2 0 0 0,2-1 0 0 0,-2 0 0 0 0,1-1-1 0 0,-1 1 1 0 0,1 0 0 0 0,0 0 0 0 0,-1-1 0 0 0,2 2 0 0 0,-1-1 0 0 0,0 0 0 0 0,2-1 0 0 0,25-4 2681 0 0,-23 7-2234 0 0,7 3-247 0 0,-1 0 1 0 0,1-1 0 0 0,17 2 0 0 0,-9-1-70 0 0,13 1 507 0 0,0-3 0 0 0,39 2-1 0 0,-69-4-622 0 0,15 3 44 0 0,76 1 116 0 0,-66-6-68 0 0,0 4-1 0 0,39 4 1 0 0,-34-5-91 0 0,-2-1 7 0 0,9 4-30 0 0,-1-4 6 0 0,4 0 20 0 0,-35-1-90 0 0,-6 1 0 0 0,1-1 0 0 0,-2 1 0 0 0,2 0 0 0 0,-2 0 0 0 0,2 0 0 0 0,-1 0 0 0 0,0 0 0 0 0,0 0 0 0 0,-1 1 0 0 0,2-1 0 0 0,0 0 0 0 0,2 2 0 0 0,9 1 82 0 0,1-2-1 0 0,28 1 0 0 0,-37-2-71 0 0,-6 0-6 0 0,1 0 1 0 0,-1 0-1 0 0,2 0 1 0 0,-2 0-1 0 0,1 0 1 0 0,-1 0 0 0 0,1 0-1 0 0,-1 0 1 0 0,1 0-1 0 0,-1-2 1 0 0,2 2-1 0 0,-2 0 1 0 0,1 0-1 0 0,-1 0 1 0 0,1-1-1 0 0,-1 1 1 0 0,2-1 0 0 0,0-1-2 0 0,-1 2 0 0 0,2-1 0 0 0,-2 0 0 0 0,2 0 0 0 0,-1 1 0 0 0,0-2 0 0 0,0 2 0 0 0,1 0 0 0 0,-2-1 0 0 0,2 1 0 0 0,-1 0 0 0 0,1 0 0 0 0,-2 0 0 0 0,2 0 0 0 0,2 1 0 0 0,1-1 2 0 0,-3 0 0 0 0,-1 0 1 0 0,1 0-1 0 0,0 0 0 0 0,-2 0 1 0 0,1-1-1 0 0,1 1 1 0 0,0 0-1 0 0,-2-1 0 0 0,1-1 1 0 0,1 2-1 0 0,-2-1 1 0 0,6-3-1 0 0,-5 3 12 0 0,11-2 17 0 0,0 2-32 0 0,10 1-2 0 0,-11 0 11 0 0,-7-1 32 0 0,13-6-46 0 0,-12 7 26 0 0,31-3 135 0 0,-35 1-150 0 0,-1 2-1 0 0,-1 0 0 0 0,1 0 0 0 0,0-1 0 0 0,-1 1 1 0 0,2 0-1 0 0,-1 0 0 0 0,0 0 0 0 0,-1 0 0 0 0,2 0 1 0 0,-1 0-1 0 0,-1 0 0 0 0,1 0 0 0 0,0 0 1 0 0,-1 1-1 0 0,2-1 0 0 0,-1 0 0 0 0,2 2 0 0 0,30 9-130 0 0,-30-10 61 0 0,2 1 169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5:16.62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1355 11 8032 0 0,'21'4'365'0'0,"-15"-4"-4"0"0,6 0 778 0 0,-41 0 244 0 0,6-10-647 0 0,18 9-451 0 0,1-1 0 0 0,-1 2 0 0 0,-1-1 0 0 0,1 1 0 0 0,-9 0 0 0 0,9 0 157 0 0,0 0-173 0 0,-30 4 758 0 0,33-3-723 0 0,-10 7-182 0 0,12-8-114 0 0,-28 19 336 0 0,28-19-333 0 0,-1 1 0 0 0,-1-1-1 0 0,2 2 1 0 0,-1-2 0 0 0,1 0 0 0 0,-1 1 0 0 0,1-1 0 0 0,-2 1-1 0 0,2-1 1 0 0,0 2 0 0 0,-1-2 0 0 0,1 1 0 0 0,0 0 0 0 0,-1-1-1 0 0,1 1 1 0 0,0-1 0 0 0,0 2 0 0 0,-1-1 0 0 0,1-1-1 0 0,0 1 1 0 0,0 1 0 0 0,0-2 0 0 0,0 1 0 0 0,0 0 0 0 0,0-1-1 0 0,0 3 1 0 0,-4-1 110 0 0,-32 16 126 0 0,32-17-91 0 0,0-1 17 0 0,-6 2-74 0 0,0-1-1 0 0,-1 0 0 0 0,0 2 0 0 0,-15 5 0 0 0,-34 7 579 0 0,-79 4 203 0 0,134-17-760 0 0,-13 3 160 0 0,-107 20 735 0 0,121-25-895 0 0,-11 2-11 0 0,0 0-1 0 0,-1 0 1 0 0,-16 5 0 0 0,-26 5 59 0 0,-91-3 310 0 0,126-12-414 0 0,18 3-49 0 0,1-1-1 0 0,-1 1 1 0 0,1-1 0 0 0,-1 1-1 0 0,1 0 1 0 0,-1 0 0 0 0,1 1-1 0 0,-1-1 1 0 0,1 1 0 0 0,0 0 0 0 0,-5 2-1 0 0,-10 1 43 0 0,-12 1 36 0 0,12-2-5 0 0,-13-6-6 0 0,-52 9-2 0 0,74-4-80 0 0,6-1 0 0 0,1-1 0 0 0,0 0 0 0 0,-1 0 0 0 0,0 0 0 0 0,0 0 0 0 0,1-1 0 0 0,0 1 0 0 0,-6-3 0 0 0,3 1 15 0 0,0 0 16 0 0,-28 1-2 0 0,3 1 24 0 0,-29 0-66 0 0,57 0-55 0 0,6 0-107 0 0,63 5-3547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09:45:17.55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2239 1 8432 0 0,'0'0'9623'0'0,"0"3"-9553"0"0,-15 27 238 0 0,14-28-182 0 0,-2-1 2 0 0,-7 7-43 0 0,1-3 28 0 0,1 0 0 0 0,-1 0 0 0 0,-1 0 0 0 0,1-1 0 0 0,-13 4 0 0 0,21-8-105 0 0,-27 9 208 0 0,-1-2 1 0 0,0-1-1 0 0,-1-1 1 0 0,1-1-1 0 0,-43-2 1 0 0,-113-4 393 0 0,-82 2-54 0 0,111 2-232 0 0,127-1-218 0 0,-33 7 0 0 0,34-4 44 0 0,-32 0 0 0 0,35-4 7 0 0,-1 1 0 0 0,2 2-1 0 0,-44 8 1 0 0,24-4 31 0 0,15-3-99 0 0,-30-1 61 0 0,46-3-107 0 0,-1 2 1 0 0,-17 2-1 0 0,-4 1 98 0 0,1-3-1 0 0,-70 1 1 0 0,62-4-53 0 0,-6-5 80 0 0,39 5-139 0 0,0 0-1 0 0,0 0 0 0 0,0-1 1 0 0,-2 2-1 0 0,-13 2 0 0 0,2 0 30 0 0,-1-1 0 0 0,-40-3-1 0 0,2-1 0 0 0,-69-1 100 0 0,98-1-104 0 0,23 1-42 0 0,5 2 38 0 0,4 2-42 0 0,-22 1-47 0 0,16-1 47 0 0,-1 1 20 0 0,-16 5 6 0 0,23-5-25 0 0,-5-1-19 0 0,1 1-1 0 0,-1 0 1 0 0,1-1-1 0 0,-1 0 1 0 0,1 2-1 0 0,-7-4 0 0 0,-19 2 389 0 0,62 0-225 0 0,-28 0 106 0 0,0 0-176 0 0,2 0-652 0 0,2-1 1 0 0,-2 0 0 0 0,2 0 0 0 0,10-5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05.27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1272 12 1376 0 0,'-75'-4'12494'0'0,"48"-3"-11266"0"0,24 9-982 0 0,2-2-193 0 0,-2 1 1 0 0,1-1 0 0 0,-1 0-1 0 0,2 1 1 0 0,-2-1 0 0 0,1 0 0 0 0,-1 0-1 0 0,2 0 1 0 0,-2 0 0 0 0,1-1-1 0 0,-1 1 1 0 0,2 0 0 0 0,-7-3 511 0 0,-15 3 387 0 0,0 0-288 0 0,20-1-617 0 0,-7 4 250 0 0,7-3-293 0 0,2 0-1 0 0,-1 1 1 0 0,0-1-1 0 0,1 1 1 0 0,-2 0-1 0 0,2-1 1 0 0,0 2-1 0 0,-2-1 1 0 0,2 0-1 0 0,0 1 1 0 0,-1-1-1 0 0,-1 1 1 0 0,-4 4 10 0 0,-15-1-10 0 0,-16-1 384 0 0,-57-2-1 0 0,95-2-386 0 0,-3 0 143 0 0,1 1-84 0 0,-43 7 64 0 0,28-5-20 0 0,3-1-61 0 0,1-7-16 0 0,-2 5 26 0 0,-10 3-6 0 0,20-3-38 0 0,1 1-1 0 0,-1-1 0 0 0,0 1 1 0 0,1-1-1 0 0,-9 4 0 0 0,12-4-4 0 0,0 1-1 0 0,-1-1 0 0 0,1 0 0 0 0,1 0 1 0 0,-1 0-1 0 0,0 0 0 0 0,-1 0 0 0 0,1 0 1 0 0,0 0-1 0 0,-1 0 0 0 0,2 0 1 0 0,-1-1-1 0 0,0 1 0 0 0,0 0 0 0 0,-2-1 1 0 0,-2 0 3 0 0,1 1 9 0 0,0 0-1 0 0,0 0 1 0 0,0 0-1 0 0,-1 0 1 0 0,1 1 0 0 0,1-1-1 0 0,-1 1 1 0 0,-6 3-1 0 0,4-3 10 0 0,1 1 0 0 0,0-1-1 0 0,1 0 1 0 0,-1 0 0 0 0,-9 1-1 0 0,-17-5 159 0 0,18 2-125 0 0,0 1 1 0 0,2-1 0 0 0,-2 2 0 0 0,-18 1-1 0 0,16 0 2 0 0,-54 1 76 0 0,34-3-136 0 0,-70 0 196 0 0,49 7-184 0 0,37-6-12 0 0,-13-2 0 0 0,-7 2 54 0 0,-40 2 20 0 0,76-3-80 0 0,-1 0-1 0 0,2 1 1 0 0,-1-1-1 0 0,1 1 1 0 0,-1-1-1 0 0,1 2 0 0 0,-2-1 1 0 0,1 0-1 0 0,1 0 1 0 0,-1 1-1 0 0,0-1 1 0 0,-2 3-1 0 0,4-4-68 0 0,-8 0-298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08.681"/>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2368 0 2304 0 0,'-13'6'11694'0'0,"-42"-2"-10571"0"0,44-1-992 0 0,10-2-106 0 0,0-1-1 0 0,0 0 1 0 0,-1 1 0 0 0,1-1 0 0 0,0 0-1 0 0,-1 0 1 0 0,1 0 0 0 0,0 2 0 0 0,0-2-1 0 0,-1 0 1 0 0,-2-2 0 0 0,-35-4 246 0 0,31 6-202 0 0,2-1 1 0 0,-2-1-1 0 0,0 1 1 0 0,-6-3 0 0 0,13 4-52 0 0,-1 0 0 0 0,1 0 0 0 0,0 0 0 0 0,0 0 0 0 0,1 0 0 0 0,-2 2 0 0 0,1-2 0 0 0,0 0 0 0 0,-1 0 0 0 0,2 1 0 0 0,-1-1 0 0 0,0 0 0 0 0,-2 2 0 0 0,-8 2 114 0 0,7-4-105 0 0,0 2 1 0 0,0-2 0 0 0,0 1-1 0 0,0 0 1 0 0,2 0 0 0 0,-2 1-1 0 0,-5 2 1 0 0,5-3-4 0 0,0 1 1 0 0,1 0-1 0 0,-1-1 0 0 0,-1 0 1 0 0,1 1-1 0 0,0-2 0 0 0,-8 1 0 0 0,-10 0 614 0 0,17 0-353 0 0,0-1 0 0 0,0 0 0 0 0,0 0-1 0 0,0 0 1 0 0,-8-1 0 0 0,-17 2-624 0 0,14 2-617 0 0,16-3 950 0 0,0 0-1 0 0,-2 0 1 0 0,2 0-1 0 0,0 0 0 0 0,-1 0 1 0 0,1 0-1 0 0,-1 0 0 0 0,1 0 1 0 0,0 0-1 0 0,-1 0 0 0 0,1 0 1 0 0,0 1-1 0 0,-2-1 0 0 0,2 0 1 0 0,0 0-1 0 0,0 0 0 0 0,-1 2 1 0 0,1-2-1 0 0,0 0 1 0 0,-1 0-1 0 0,1 1 0 0 0,0-1 1 0 0,-2 1 7 0 0,1 0 0 0 0,1-1 0 0 0,-1 2 0 0 0,0-2 0 0 0,1 1 0 0 0,-2-1 0 0 0,1 1 0 0 0,0-1 0 0 0,1 2 0 0 0,-2-2 0 0 0,1 0 0 0 0,0 1 0 0 0,0-1 0 0 0,1 0 0 0 0,-2 0 0 0 0,1 0 0 0 0,0 0 0 0 0,-1 0 0 0 0,1 0 0 0 0,0 0 0 0 0,1 0 0 0 0,-3 0 0 0 0,-13 0 26 0 0,8-1 45 0 0,1 1 0 0 0,0 0 1 0 0,0 0-1 0 0,0 0 0 0 0,-1 1 1 0 0,1 0-1 0 0,1 0 0 0 0,-9 3 0 0 0,13-2-67 0 0,1-2 0 0 0,0 0 0 0 0,0 1-1 0 0,-2-1 1 0 0,2 0 0 0 0,-1 0 0 0 0,1 0-1 0 0,-1 0 1 0 0,0 0 0 0 0,1 0 0 0 0,-4 0-1 0 0,-4-1 3 0 0,0 3-7 0 0,-27-1 0 0 0,8-1 80 0 0,26 0-75 0 0,-3 0 27 0 0,0 0-1 0 0,0 0 0 0 0,-1 0 1 0 0,0 2-1 0 0,1-1 1 0 0,0 0-1 0 0,-6 2 0 0 0,7-1-15 0 0,0 0 0 0 0,0-1-1 0 0,0 0 1 0 0,0 0 0 0 0,0 1 0 0 0,1-1-1 0 0,-3-1 1 0 0,3 0 0 0 0,-1 1-1 0 0,-8-1 1 0 0,-46-6-19 0 0,43 5 56 0 0,12-1-28 0 0,0 2 0 0 0,-1 0-1 0 0,0-1 1 0 0,0 1 0 0 0,1 0 0 0 0,0 1 0 0 0,-6 1-1 0 0,-3-1 23 0 0,-1 1 1 0 0,2-2-1 0 0,-18 0 0 0 0,-1 4 207 0 0,21-2-269 0 0,0-1-1 0 0,1 0 0 0 0,-13-1 1 0 0,-4-1-40 0 0,20 2 23 0 0,1 2 21 0 0,-1-3 16 0 0,1 0 0 0 0,-1 0 0 0 0,1-2 0 0 0,-1 2 0 0 0,-8-2-1 0 0,9 1 8 0 0,-1-1 0 0 0,1 1 0 0 0,0 1 0 0 0,-1-1 0 0 0,1 1 0 0 0,-1 0 0 0 0,-5 0-1 0 0,4 1 8 0 0,3 0-1 0 0,-3-1 1 0 0,1 2 0 0 0,2-2-1 0 0,-3 0 1 0 0,3 0-1 0 0,-3 0 1 0 0,1 0-1 0 0,1-2 1 0 0,-6 0-1 0 0,-16-2-18 0 0,23 4 0 0 0,-1-1 0 0 0,0 1 0 0 0,0-2 0 0 0,0 1 0 0 0,2 1 0 0 0,-2-1 0 0 0,0-1 0 0 0,-4-1 0 0 0,7 3 0 0 0,0 0 0 0 0,-1 0 0 0 0,1-2 0 0 0,0 4 0 0 0,-1-2 0 0 0,0 0 0 0 0,1 0 0 0 0,-1 0 0 0 0,1 0 0 0 0,0 1 0 0 0,-1-1 0 0 0,1 0 0 0 0,0 1 0 0 0,0-1 0 0 0,-1 1 0 0 0,1-1 0 0 0,-3 3 0 0 0,-9 3 0 0 0,-7-3 16 0 0,19-3-11 0 0,-2 0 0 0 0,0 0-1 0 0,1 0 1 0 0,-1 1 0 0 0,2-1 0 0 0,-2 2 0 0 0,1-2-1 0 0,1 1 1 0 0,-2-1 0 0 0,0 1 0 0 0,-2 3 0 0 0,-1-1 10 0 0,-1-2 1 0 0,1 0 0 0 0,0 0-1 0 0,-1 1 1 0 0,1-1-1 0 0,-1-1 1 0 0,1 0 0 0 0,0 0-1 0 0,-1 0 1 0 0,-7-3 0 0 0,-14 2-14 0 0,21 2-2 0 0,0-1 0 0 0,-1 0 0 0 0,0 2 0 0 0,-12 3 0 0 0,16-5-2 0 0,0 1 0 0 0,0-1 0 0 0,0 0 0 0 0,0 0-1 0 0,-1-1 1 0 0,1 1 0 0 0,1 0 0 0 0,-1-1 0 0 0,0-1 0 0 0,-6-2-1 0 0,-25-2-55 0 0,17 5 126 0 0,-1-1 1 0 0,-34-5-1 0 0,52 7-64 0 0,-1 0 0 0 0,1 0 0 0 0,-1-2 1 0 0,0 2-1 0 0,1 0 0 0 0,0 0 0 0 0,-1 0 0 0 0,1 0 0 0 0,0 2 0 0 0,0-2 1 0 0,-2 0-1 0 0,2 0 0 0 0,-2 1 0 0 0,1 0 1 0 0,-1-1-1 0 0,0 2 1 0 0,1-2-1 0 0,-1 0 0 0 0,1 0 1 0 0,0 1-1 0 0,0-1 1 0 0,-1-1-1 0 0,1 1 1 0 0,-1 0-1 0 0,1 0 1 0 0,-1-2-1 0 0,0 2 1 0 0,-2-2-1 0 0,-2 0-4 0 0,0 1 0 0 0,-1 0 0 0 0,2 0 0 0 0,-2 1 0 0 0,1 0 0 0 0,-7 0 0 0 0,-8 0 0 0 0,-126-4 0 0 0,112 6 0 0 0,27 0 0 0 0,0-1 0 0 0,0-1 0 0 0,-17 0 0 0 0,20 0 0 0 0,0 0 0 0 0,-1 0 0 0 0,1 0 0 0 0,-1 1 0 0 0,1 0 0 0 0,-8 3 0 0 0,7-2 0 0 0,1-1 0 0 0,0 0 0 0 0,0 0 0 0 0,0 1 0 0 0,-12-2 0 0 0,6-2 0 0 0,2 1 0 0 0,-1 1 0 0 0,0 0 0 0 0,0 0 0 0 0,-1 1 0 0 0,2 1 0 0 0,-20 4 0 0 0,25-5 0 0 0,0 1 0 0 0,0-1 0 0 0,0-1 0 0 0,0 1 0 0 0,0-1 0 0 0,-1 0 0 0 0,-5-1 0 0 0,-20 1 0 0 0,26 0 0 0 0,2-1 0 0 0,-24-2 0 0 0,16 3 0 0 0,-3 1-1 0 0,11 3 0 0 0,1-1 3 0 0,-11-2 9 0 0,13-1 1 0 0,-2 0 1 0 0,2 0-1 0 0,0 0 1 0 0,0 0-1 0 0,-1 0 0 0 0,1 0 1 0 0,0 0-1 0 0,0 0 1 0 0,-1 0-1 0 0,1 0 0 0 0,0 0 1 0 0,0 0-1 0 0,0 0 1 0 0,-1 0-1 0 0,1 1 0 0 0,0-1 1 0 0,0 0-1 0 0,-2 0 1 0 0,2 0-1 0 0,0 0 0 0 0,0 0 1 0 0,0 2-1 0 0,0-2 0 0 0,-1 0 1 0 0,1 0-1 0 0,0 1 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7T10:00:13.385"/>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1972 11 6448 0 0,'-6'5'8048'0'0,"-1"1"-7805"0"0,1-1 1 0 0,-2-1 0 0 0,2-1 0 0 0,-2 1 0 0 0,2 0-1 0 0,-2-1 1 0 0,0-1 0 0 0,1 1 0 0 0,-2-1 0 0 0,1 0 0 0 0,0-1-1 0 0,1 0 1 0 0,-2 1 0 0 0,-15-4 0 0 0,-127-3 1306 0 0,53-6-886 0 0,-76 7 400 0 0,-101-7-184 0 0,189 17-651 0 0,56-3-39 0 0,-57-1-1 0 0,55-5-79 0 0,0-1 101 0 0,0 3 1 0 0,-57 4-1 0 0,48 0-162 0 0,-64-4-1 0 0,35 0-38 0 0,-41-9 54 0 0,54 10-11 0 0,54 0-52 0 0,-2 0 8 0 0,1 0 0 0 0,1 0 1 0 0,-1 0-1 0 0,-1 0 0 0 0,1-2 0 0 0,0 1 1 0 0,-8-2-1 0 0,11 2-1 0 0,0 1-1 0 0,-1 0 1 0 0,1-1-1 0 0,-1 1 1 0 0,0 0 0 0 0,1 0-1 0 0,0 0 1 0 0,-1 0 0 0 0,0 0-1 0 0,1 0 1 0 0,-3 0-1 0 0,-4 0 33 0 0,-38-7 122 0 0,20 2-97 0 0,4 4 93 0 0,-14 1-133 0 0,2 6-25 0 0,-16 2 0 0 0,23-1 0 0 0,13-4-24 0 0,11-1 11 0 0,2-1 11 0 0,1-1 1 0 0,0 1-1 0 0,0-1 1 0 0,-2 2-1 0 0,2-2 1 0 0,0 0-1 0 0,-1 1 1 0 0,1-1-1 0 0,0 0 1 0 0,-1 1-1 0 0,1-1 1 0 0,-1 0-1 0 0,1 1 1 0 0,-2-1-1 0 0,2 0 1 0 0,0 0-1 0 0,-1 2 1 0 0,1-2-1 0 0,-1 0 1 0 0,1 0-1 0 0,-2 0 1 0 0,1 0-1 0 0,-3 2 4 0 0,-15 0 38 0 0,20-4-71 0 0,2 1 0 0 0,-1 0 0 0 0,1-2 0 0 0,0 2 0 0 0,-1 0 0 0 0,1-1 0 0 0,-1 2 1 0 0,6-2-1 0 0,-7 0 2 0 0,24-3-1415 0 0,-5 0-15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FFB7001-0938-4164-91C7-0FD72224EA1A}" type="datetimeFigureOut">
              <a:rPr lang="en-AU" smtClean="0"/>
              <a:t>23/07/2023</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708B31C-EFA8-4A4D-B6BB-39A02F92B74A}" type="slidenum">
              <a:rPr lang="en-AU" smtClean="0"/>
              <a:t>‹#›</a:t>
            </a:fld>
            <a:endParaRPr lang="en-AU"/>
          </a:p>
        </p:txBody>
      </p:sp>
    </p:spTree>
    <p:extLst>
      <p:ext uri="{BB962C8B-B14F-4D97-AF65-F5344CB8AC3E}">
        <p14:creationId xmlns:p14="http://schemas.microsoft.com/office/powerpoint/2010/main" val="357499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Γεια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Ονομάζομαι Ειρήνη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Κοντουδάκη</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και θα σας παρουσιάσω το τρίτο τμήμα της γραπτής εξέτασης των ελληνικών, που είναι η έκθεση.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αναφερθώ στο τι περιλαμβάνει αυτή η εξέταση, στα κριτήρια αξιολόγησης και στα θέματα εξέτασης του 202</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a:t>
            </a:fld>
            <a:endParaRPr lang="en-AU"/>
          </a:p>
        </p:txBody>
      </p:sp>
    </p:spTree>
    <p:extLst>
      <p:ext uri="{BB962C8B-B14F-4D97-AF65-F5344CB8AC3E}">
        <p14:creationId xmlns:p14="http://schemas.microsoft.com/office/powerpoint/2010/main" val="327240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Εδώ μπορείτε να παρατηρήσετε ένα τμήμα του πίνακα αξιολόγησης.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Έχουμε δύο βαθμίδες, τη βαθμίδα 13-15 και 16-18 για να μελετήσετε τις διαφορές στη χρήση του λεξιλογίου. Έχουμε υπογραμμίσει τις λέξεις κλειδιά που επισημαίνουν τις διαφορές.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ένα γραπτό να θεωρηθεί ότι ανήκει στο 16-18 αντί για το 13-15 χρειάζεται να περιλαμβάνει για παράδειγμα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ένα ευρύ φάσμα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από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πολύ κατάλληλο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λεξιλόγιο και σύνθετων γραμματικών στοιχείων σε αντίθεση με ένα φάσμα κατάλληλου λεξιλογίου (πλούσιο λεξιλόγιο) που περιλαμβάνει κάποια σύνθετα γραμματικά στοιχεία. Το ίδιο συμβαίνει και με το είδος γραφής και τα χαρακτηριστικά του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κειμενικού</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είδους.  Η βαθμίδα 13-15 περιλαμβάνει τα περισσότερα από τα χαρακτηριστικά αλλά όχι όλα. </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10</a:t>
            </a:fld>
            <a:endParaRPr lang="en-AU"/>
          </a:p>
        </p:txBody>
      </p:sp>
    </p:spTree>
    <p:extLst>
      <p:ext uri="{BB962C8B-B14F-4D97-AF65-F5344CB8AC3E}">
        <p14:creationId xmlns:p14="http://schemas.microsoft.com/office/powerpoint/2010/main" val="134481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Υπάρχουν τρία βασικά βήματα: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θέμα που θα διαλέξετε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Πώς θα οργανώσετε τις ιδέες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διόρθωση του τελικού σας κειμένου.</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11</a:t>
            </a:fld>
            <a:endParaRPr lang="en-AU"/>
          </a:p>
        </p:txBody>
      </p:sp>
    </p:spTree>
    <p:extLst>
      <p:ext uri="{BB962C8B-B14F-4D97-AF65-F5344CB8AC3E}">
        <p14:creationId xmlns:p14="http://schemas.microsoft.com/office/powerpoint/2010/main" val="401325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μεγάλο ερώτημα είναι ποιο θέμα θα διαλέξετε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Αυτό εξαρτάται από: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Με ποιο είδος γραφής νιώθετε πιο σίγουροι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Με ποιο θέμα έχετε τη δυνατότητα να επεκταθείτε στο περιεχόμενό σας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Με ποιο θέμα μπορείτε να χρησιμοποιήσετε πλούσιο λεξιλόγιο και σύνθετες ιδέες</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12</a:t>
            </a:fld>
            <a:endParaRPr lang="en-AU"/>
          </a:p>
        </p:txBody>
      </p:sp>
    </p:spTree>
    <p:extLst>
      <p:ext uri="{BB962C8B-B14F-4D97-AF65-F5344CB8AC3E}">
        <p14:creationId xmlns:p14="http://schemas.microsoft.com/office/powerpoint/2010/main" val="41525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Πώς να οργανώσετε τις ιδέες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Εξαρτάται από τον ρόλο σας ως συγγραφέα, το κοινό σας, το θέμα σας και το σκοπό του κειμένου σας. Για παράδειγμα είναι να πείσετε κάποιον ή να ενημερώσετε;</a:t>
            </a:r>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13</a:t>
            </a:fld>
            <a:endParaRPr lang="en-AU"/>
          </a:p>
        </p:txBody>
      </p:sp>
    </p:spTree>
    <p:extLst>
      <p:ext uri="{BB962C8B-B14F-4D97-AF65-F5344CB8AC3E}">
        <p14:creationId xmlns:p14="http://schemas.microsoft.com/office/powerpoint/2010/main" val="238228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Υπάρχουν 6 βήματα που μπορείτε να ακολουθήσετε: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Να κάνετε ένα καταιγισμό ιδεών, να σκεφτείτε δηλαδή ιδέες και λεξιλόγιο σχετικά με το θέμα κλπ.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Να κρατήσετε γρήγορες σημειώσεις από τις σκέψεις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Να ορίσετε το χρονικό πλαίσιο: Παρελθόν-Παρόν ή Μέλλον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Να οργανώσετε ξεκάθαρα τη δομή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Να σκεφτείτε τη γλώσσα που θα χρησιμοποιήσετε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14</a:t>
            </a:fld>
            <a:endParaRPr lang="en-AU"/>
          </a:p>
        </p:txBody>
      </p:sp>
    </p:spTree>
    <p:extLst>
      <p:ext uri="{BB962C8B-B14F-4D97-AF65-F5344CB8AC3E}">
        <p14:creationId xmlns:p14="http://schemas.microsoft.com/office/powerpoint/2010/main" val="250843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 αυτή τη διαφάνεια μπορείτε να μελετήσετε την αναφορά της αξιολόγησης της εξέτασης του 202</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από το</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 VCAA.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Οι εξεταζόμενοι είχαν να διαλέξουν ανάμεσα σε μία ημερολογιακή εγγραφή (προσωπική γραφή), ένα μήνυμα ηλεκτρονικού ταχυδρομίου (πληροφοριακή γραφή), ένα κείμενο ομιλίας (γραφή πειθούς) και μία φανταστική ιστορία.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πιο δημοφιλές θέμα ήταν η ημερολογιακή εγγραφή (Ερώτηση 5) και το μήνυμα  ηλεκτρονικού ταχυδρομείου (Ερώτηση 6). </a:t>
            </a:r>
            <a:r>
              <a:rPr lang="el-GR" dirty="0">
                <a:solidFill>
                  <a:prstClr val="black"/>
                </a:solidFill>
                <a:latin typeface="Calibri" panose="020F0502020204030204"/>
              </a:rPr>
              <a:t>Σε αντίθεση με το κείμενο για ομιλία (Ερώτηση )που επιλέχτηκε από λίγους μαθητές. Οι μαθητές που το επέλεξαν όμως γνώριζαν καλά το θέμα και μπόρεσαν να χρησιμοποιήσουν πλούσιο λεξιλόγιο αλλά κάποιοι βγήκαν εκτός θέματος.</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Επίσης στην φανταστική ιστορία οι μαθητές έπρεπε να χρησιμοποίησαν τα κατάλληλα στοιχεία όπως ένα καλοδουλεμένο σκηνικό, χαρακτήρες και πλοκή.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Γενικά, οι μαθητές χρειάζεται να προσέχουν το κειμενικό είδος και το κοινό.</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prstClr val="black"/>
                </a:solidFill>
                <a:latin typeface="Calibri" panose="020F0502020204030204"/>
              </a:rPr>
              <a:t>Καλό είναι να αποφεύγουν οι μαθητές να αποστηθίζουν παλιά θέματα εξετάσεων.</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Επίσης η συμβουλή που δίνει το </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VCAA</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είναι να εξασκηθούν οι μαθητές στο να γράφουν εκτενείς κείμενα κάτω από συγκεκριμένο χρόνο.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15</a:t>
            </a:fld>
            <a:endParaRPr lang="en-AU"/>
          </a:p>
        </p:txBody>
      </p:sp>
    </p:spTree>
    <p:extLst>
      <p:ext uri="{BB962C8B-B14F-4D97-AF65-F5344CB8AC3E}">
        <p14:creationId xmlns:p14="http://schemas.microsoft.com/office/powerpoint/2010/main" val="66911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Έχουμε την ερώτηση 5 του διαγωνίσματος 2022:</a:t>
            </a:r>
          </a:p>
          <a:p>
            <a:r>
              <a:rPr lang="el-GR" dirty="0">
                <a:latin typeface="TimesNewRomanPSMT"/>
              </a:rPr>
              <a:t>Είχες εργαστεί με μερική απασχόληση σε ένα μαγαζί αλλά αποφάσισες να σταματήσεις να δουλεύεις για να αφιερώσεις πιο πολύ χρόνο στη σχολική σου εργασία. Γράψε στο ημερολόγιό σου τις σκέψεις για τηναπόφασή σου και για το πώς αισθάνεσαι τώρα.</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Παρατηρείτε ότι κάποιες λέξεις στο θέμα είναι υπογραμμισμένες/επιλεγμένες.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Αυτές οι λέξεις θα σας βοηθήσουν γρήγορα να συμπληρώσετε τον πίνακα που θα σας βοηθήσει να καταλάβετε καλύτερα το θέμα  και να οργανώσετε τις σκέψεις στο σχεδιάγραμμά σας.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 ρόλος σας ως συγγραφέας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κοινό σας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πλαίσιο/η κατάσταση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 σκοπός που γράφετε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κειμενικό</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είδος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είδος γραφής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Όριο λέξεων είναι….</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16</a:t>
            </a:fld>
            <a:endParaRPr lang="en-AU"/>
          </a:p>
        </p:txBody>
      </p:sp>
    </p:spTree>
    <p:extLst>
      <p:ext uri="{BB962C8B-B14F-4D97-AF65-F5344CB8AC3E}">
        <p14:creationId xmlns:p14="http://schemas.microsoft.com/office/powerpoint/2010/main" val="318570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Σχετικά τώρα με τη δομή: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πρέπει να προσέξετε τα χαρακτηριστικά του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κειμενικού</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είδους. Στην περίπτωσή εδώ έχουμε μία ημερολογιακή εγγραφή.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prstClr val="black"/>
                </a:solidFill>
                <a:latin typeface="Calibri" panose="020F0502020204030204"/>
              </a:rPr>
              <a:t>Ποια χαρακτηριστικά χρειάζεται να έχει το κείμενό σας;</a:t>
            </a:r>
          </a:p>
          <a:p>
            <a:pPr lvl="0"/>
            <a:r>
              <a:rPr lang="el-GR" dirty="0">
                <a:solidFill>
                  <a:prstClr val="black"/>
                </a:solidFill>
              </a:rPr>
              <a:t>Όταν γράφετε ημερολόγιο πρέπει να χρησιμοποιήσετε κάποια συγγεκριμένα χαρακτηριστικά όπως την ημερομηνία,τον τόπο, την ώρα πάνω δεξιά.</a:t>
            </a:r>
          </a:p>
          <a:p>
            <a:pPr lvl="0"/>
            <a:r>
              <a:rPr lang="el-GR" dirty="0">
                <a:solidFill>
                  <a:prstClr val="black"/>
                </a:solidFill>
              </a:rPr>
              <a:t>Χρειάζεστε επίσης έναν χαιρετισμό στην αρχή, ξεκάθαρες παραγράφους και στο τέλος κλείνετε με το όνομα του συγγραφέα/ιδιοκτήτη του ημερολογίου.</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εισαγωγή χρειάζεται μία γενική δήλωση στην αρχή που να δείχνει τα συναισθήματα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Το κύριο μέρος της έκθεσης σας χρειάζεται το λιγότερο δύο παραγράφους (μην ξεχνάτε ότι πρόκειται για 200-300 λέξεις)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Σκέψεις σχετικά με την απόφασή σας να σταματήσετε την ημιαπασχόλησή σας για να αφιερώσετε χρόνο στο σχολικό διάβασμα.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Πώς αισθάνεστε τώρα.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l-GR" dirty="0">
                <a:solidFill>
                  <a:prstClr val="black"/>
                </a:solidFill>
                <a:latin typeface="Calibri" panose="020F0502020204030204"/>
              </a:rPr>
              <a:t>Η γλωσσα που χρησιμοποιούμε είναι υποκειμενική και συναισθηματική.  Δίνουμε έμφαση στις ιδεες και τα συναισθήματά μας.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1708B31C-EFA8-4A4D-B6BB-39A02F92B74A}" type="slidenum">
              <a:rPr lang="en-AU" smtClean="0"/>
              <a:t>17</a:t>
            </a:fld>
            <a:endParaRPr lang="en-AU"/>
          </a:p>
        </p:txBody>
      </p:sp>
    </p:spTree>
    <p:extLst>
      <p:ext uri="{BB962C8B-B14F-4D97-AF65-F5344CB8AC3E}">
        <p14:creationId xmlns:p14="http://schemas.microsoft.com/office/powerpoint/2010/main" val="312719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να δούμε ένα παράδειγμα ημερολογιακής εγγραφής. Αφιερώστε μερικά παρατηρώντας τα χαρακτηριστικά και το πώς έχυον χωριστεί οι παραγράφοι. </a:t>
            </a:r>
          </a:p>
          <a:p>
            <a:r>
              <a:rPr lang="el-GR" dirty="0"/>
              <a:t>.</a:t>
            </a:r>
          </a:p>
        </p:txBody>
      </p:sp>
      <p:sp>
        <p:nvSpPr>
          <p:cNvPr id="4" name="Slide Number Placeholder 3"/>
          <p:cNvSpPr>
            <a:spLocks noGrp="1"/>
          </p:cNvSpPr>
          <p:nvPr>
            <p:ph type="sldNum" sz="quarter" idx="5"/>
          </p:nvPr>
        </p:nvSpPr>
        <p:spPr/>
        <p:txBody>
          <a:bodyPr/>
          <a:lstStyle/>
          <a:p>
            <a:fld id="{1708B31C-EFA8-4A4D-B6BB-39A02F92B74A}" type="slidenum">
              <a:rPr lang="en-AU" smtClean="0"/>
              <a:t>18</a:t>
            </a:fld>
            <a:endParaRPr lang="en-AU"/>
          </a:p>
        </p:txBody>
      </p:sp>
    </p:spTree>
    <p:extLst>
      <p:ext uri="{BB962C8B-B14F-4D97-AF65-F5344CB8AC3E}">
        <p14:creationId xmlns:p14="http://schemas.microsoft.com/office/powerpoint/2010/main" val="77908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l-GR" dirty="0">
                <a:solidFill>
                  <a:prstClr val="black"/>
                </a:solidFill>
              </a:rPr>
              <a:t>Έχουμε την ερώτηση 7 του διαγωνίσματος 2022:</a:t>
            </a:r>
          </a:p>
          <a:p>
            <a:r>
              <a:rPr lang="el-GR" dirty="0"/>
              <a:t>Έχεις παρατηρήσει ότι σπαταλιέται πολύ ηλεκτρικό ρεύμα στο σχολείο σου. Γράψε το κείμενο της ομιλίας που θα δώσεις στην επόμενη σχολική συγκέντρωση για να πείσεις τους συμμαθητές σου ότι είναι σημαντικό και εύκολο να εξοικονομείται το ηλεκτρικό ρεύμα</a:t>
            </a:r>
          </a:p>
          <a:p>
            <a:pPr lvl="0">
              <a:defRPr/>
            </a:pPr>
            <a:r>
              <a:rPr lang="el-GR" dirty="0">
                <a:solidFill>
                  <a:prstClr val="black"/>
                </a:solidFill>
              </a:rPr>
              <a:t>Οι υπογραμμισμένες λέξεις στο θέμα θα σας βοηθήσουν γρήγορα να συμπληρώσετε τον πίνακα και να καταλάβετε καλύτερα το θέμα  ώστε  να οργανώσετε τις σκέψεις στο σχεδιάγραμμά σας. </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19</a:t>
            </a:fld>
            <a:endParaRPr lang="en-AU"/>
          </a:p>
        </p:txBody>
      </p:sp>
    </p:spTree>
    <p:extLst>
      <p:ext uri="{BB962C8B-B14F-4D97-AF65-F5344CB8AC3E}">
        <p14:creationId xmlns:p14="http://schemas.microsoft.com/office/powerpoint/2010/main" val="32491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Στο τμήμα  αυτό της εξέτασης οι μαθητές χρειάζεται να γράψουν ένα κείμενο όπου θα εκφράζουν ιδέες, πληροφορίες, απόψεις και επιχειρήματα.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γραπτό κείμενο θα πρέπει να είναι 200-300 λέξεις.</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a:t>
            </a:fld>
            <a:endParaRPr lang="en-AU"/>
          </a:p>
        </p:txBody>
      </p:sp>
    </p:spTree>
    <p:extLst>
      <p:ext uri="{BB962C8B-B14F-4D97-AF65-F5344CB8AC3E}">
        <p14:creationId xmlns:p14="http://schemas.microsoft.com/office/powerpoint/2010/main" val="254457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Εδώ βλέπετε ένα πρόχειρο καταιγισμό ιδεών.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Στα αριστερά έχουμε πιθανό λεξιλόγιο που μπορούμε να χρησιμοποιήσουμε και στα δεξιά έχουμε κάποια σημεία επιχειρημάτων γιατί είναι σημαντικό να εξοικονομήσουμε ηλεκτρισμό και εύκολες λύσεις για τους  μαθητές.</a:t>
            </a:r>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20</a:t>
            </a:fld>
            <a:endParaRPr lang="en-AU"/>
          </a:p>
        </p:txBody>
      </p:sp>
    </p:spTree>
    <p:extLst>
      <p:ext uri="{BB962C8B-B14F-4D97-AF65-F5344CB8AC3E}">
        <p14:creationId xmlns:p14="http://schemas.microsoft.com/office/powerpoint/2010/main" val="370304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το Χρονικό πλαίσιο και γλώσσα κάποια σημαντικά στοιχεία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Ενεστώτα και των μελλοντικών χρόνων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Η χρήση της υποτακτικής</a:t>
            </a:r>
            <a:r>
              <a:rPr lang="es-ES" dirty="0">
                <a:solidFill>
                  <a:prstClr val="black"/>
                </a:solidFill>
                <a:latin typeface="Calibri" panose="020F0502020204030204"/>
              </a:rPr>
              <a:t>: </a:t>
            </a:r>
            <a:r>
              <a:rPr lang="el-GR" dirty="0">
                <a:solidFill>
                  <a:prstClr val="black"/>
                </a:solidFill>
                <a:latin typeface="Calibri" panose="020F0502020204030204"/>
              </a:rPr>
              <a:t>Σας καλώ όλους να βοηθήσετε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υποθετικών λόγων</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ν το κάνουμε αυτό θα μπορέσουμε να…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Χρήση συναισθηματικής γλώσσας: χρήση επιθέτων, ρητορικών ερωτήσεων, υπερβολών..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Πόσες φορές δεν φεύγουμε από την τάξη και αφήνουμε τα φώτα ανοιχτά;</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γεγονότων, παραδειγμάτων και στατιστικών στοιχείων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Χρήση ευθύ λόγου: Τι νομίζετε;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Χρήση 2</a:t>
            </a:r>
            <a:r>
              <a:rPr lang="el-GR" baseline="30000" dirty="0">
                <a:solidFill>
                  <a:prstClr val="black"/>
                </a:solidFill>
                <a:latin typeface="Calibri" panose="020F0502020204030204"/>
              </a:rPr>
              <a:t>ου</a:t>
            </a:r>
            <a:r>
              <a:rPr lang="el-GR" dirty="0">
                <a:solidFill>
                  <a:prstClr val="black"/>
                </a:solidFill>
                <a:latin typeface="Calibri" panose="020F0502020204030204"/>
              </a:rPr>
              <a:t> και 1 προσώπου : Αγαπητοί συμμαθητές μου, </a:t>
            </a:r>
          </a:p>
          <a:p>
            <a:pPr marR="0" lvl="0" algn="l" defTabSz="914400" rtl="0" eaLnBrk="1" fontAlgn="auto" latinLnBrk="0" hangingPunct="1">
              <a:lnSpc>
                <a:spcPct val="100000"/>
              </a:lnSpc>
              <a:spcBef>
                <a:spcPts val="0"/>
              </a:spcBef>
              <a:spcAft>
                <a:spcPts val="0"/>
              </a:spcAft>
              <a:buClrTx/>
              <a:buSzTx/>
              <a:tabLst/>
              <a:defRPr/>
            </a:pPr>
            <a:r>
              <a:rPr lang="el-GR" dirty="0">
                <a:solidFill>
                  <a:prstClr val="black"/>
                </a:solidFill>
                <a:latin typeface="Calibri" panose="020F0502020204030204"/>
              </a:rPr>
              <a:t>Όλοι μαζί μπορούμε να κάνουμε τη διαφορά!</a:t>
            </a:r>
          </a:p>
          <a:p>
            <a:pPr marR="0" lvl="0" algn="l" defTabSz="914400" rtl="0" eaLnBrk="1" fontAlgn="auto" latinLnBrk="0" hangingPunct="1">
              <a:lnSpc>
                <a:spcPct val="100000"/>
              </a:lnSpc>
              <a:spcBef>
                <a:spcPts val="0"/>
              </a:spcBef>
              <a:spcAft>
                <a:spcPts val="0"/>
              </a:spcAft>
              <a:buClrTx/>
              <a:buSzTx/>
              <a:tabLst/>
              <a:defRPr/>
            </a:pPr>
            <a:r>
              <a:rPr lang="el-GR" dirty="0">
                <a:solidFill>
                  <a:prstClr val="black"/>
                </a:solidFill>
                <a:latin typeface="Calibri" panose="020F0502020204030204"/>
              </a:rPr>
              <a:t>Οργανωμένα επιχειρήματα </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συνδετικών φράσεων</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21</a:t>
            </a:fld>
            <a:endParaRPr lang="en-AU"/>
          </a:p>
        </p:txBody>
      </p:sp>
    </p:spTree>
    <p:extLst>
      <p:ext uri="{BB962C8B-B14F-4D97-AF65-F5344CB8AC3E}">
        <p14:creationId xmlns:p14="http://schemas.microsoft.com/office/powerpoint/2010/main" val="181663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Σχετικά τώρα με τη δομή: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πρέπει να προσέξετε τα χαρακτηριστικά του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κειμενικού</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είδους. Στην περίπτωσή εδώ έχουμε μία ομιλία. Χρειάζεστε έναν τίτλο και το όνομα του ομιλητή το οποίο θα είναι φανταστικό.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εισαγωγή ξεκάθαρα πρέπει να παρουσιάζει το σκοπό της ομιλίας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κύριο μέρος της έκθεσης σας χρειάζεται το λιγότερο δύο παραγράφους (μην ξεχνάτε ότι πρόκειται για 200-300 λέξεις)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Μία παράγραφο γιατί η εξοικονόμηση της ενέργειας είναι σημαντική και μία για τις εύκολες λύσεις (πώς είναι εύκολο)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Καλό θα είναι να εφαρμόσετε το μοντέλο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TEEL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να αναπτύξετε τα επιχειρήματά σας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 επίλογος είναι μία ανακεφαλαίωση και εκφράζει μία γενική δήλωση</a:t>
            </a:r>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22</a:t>
            </a:fld>
            <a:endParaRPr lang="en-AU"/>
          </a:p>
        </p:txBody>
      </p:sp>
    </p:spTree>
    <p:extLst>
      <p:ext uri="{BB962C8B-B14F-4D97-AF65-F5344CB8AC3E}">
        <p14:creationId xmlns:p14="http://schemas.microsoft.com/office/powerpoint/2010/main" val="391454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Κάποιες χρήσιμες φράσεις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Οι συνδετικές λέξεις και φράσεις….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Για να συνδέσουμε όμοιες ιδέες….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Για να εκφράσουμε αντίθεση….</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Για να εκφράσουμε αιτία και αποτέλεσμα….</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23</a:t>
            </a:fld>
            <a:endParaRPr lang="en-AU"/>
          </a:p>
        </p:txBody>
      </p:sp>
    </p:spTree>
    <p:extLst>
      <p:ext uri="{BB962C8B-B14F-4D97-AF65-F5344CB8AC3E}">
        <p14:creationId xmlns:p14="http://schemas.microsoft.com/office/powerpoint/2010/main" val="135036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Έχουμε την ερώτηση 6 του διαγωνίσματος 2022:</a:t>
            </a:r>
          </a:p>
          <a:p>
            <a:r>
              <a:rPr lang="el-GR" dirty="0">
                <a:latin typeface="TimesNewRomanPSMT"/>
              </a:rPr>
              <a:t>Η ξαδέρφη σου από την Ελλάδα σου έστειλε ένα ηλεκτρονικό μήνυμα και σε πληροφόρησε ότι θα έρθει στην Αυστραλία. Θέλει να ξέρει πώς διασκεδάζουν οι Έλληνες στην Αυστραλία. Γράψε ένα ηλεκτρονικό μήνυμα και πληροφόρησέ την για τις επιλογές διασκέδασης που υπάρχουν εδώ για τους Έλληνες.</a:t>
            </a:r>
          </a:p>
          <a:p>
            <a:endParaRPr kumimoji="0" lang="el-GR" sz="1200" b="0" i="0" u="none" strike="noStrike" kern="1200" cap="none" spc="0" normalizeH="0" baseline="0" noProof="0" dirty="0">
              <a:ln>
                <a:noFill/>
              </a:ln>
              <a:solidFill>
                <a:prstClr val="black"/>
              </a:solidFill>
              <a:effectLst/>
              <a:uLnTx/>
              <a:uFillTx/>
              <a:latin typeface="TimesNewRomanPSMT"/>
              <a:ea typeface="+mn-ea"/>
              <a:cs typeface="+mn-cs"/>
            </a:endParaRPr>
          </a:p>
          <a:p>
            <a:r>
              <a:rPr lang="el-GR" dirty="0">
                <a:solidFill>
                  <a:prstClr val="black"/>
                </a:solidFill>
                <a:latin typeface="TimesNewRomanPSMT"/>
              </a:rPr>
              <a:t>Οι προτάσεις που θα δώσετε στη ξαδέρφη σας πρέπει να έχουν σχέση με το πώς διασκεδάζει η ελληνική παροικία και όχι γενικά τι μπορέι να δει στην Αυστραλία. </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24</a:t>
            </a:fld>
            <a:endParaRPr lang="en-AU"/>
          </a:p>
        </p:txBody>
      </p:sp>
    </p:spTree>
    <p:extLst>
      <p:ext uri="{BB962C8B-B14F-4D97-AF65-F5344CB8AC3E}">
        <p14:creationId xmlns:p14="http://schemas.microsoft.com/office/powerpoint/2010/main" val="192139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το Χρονικό πλαίσιο και τη γλώσσα κάποια σημαντικά στοιχεία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Μέλλοντα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χρήση υποτακτικής…..  Θα είναι ωράιο να βγαίνουμε…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a:rPr>
              <a:t>Μην ξεχνάτε ότι το είδος γραφής είναι πληροφοριακό. Οπότε  η γλώσσα πρέπει να είναι αντικειμενική και να χρησιμοποιοεί παραδείγματα και γεγονότα.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Χρήση συνδετικών φράσεων.</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25</a:t>
            </a:fld>
            <a:endParaRPr lang="en-AU"/>
          </a:p>
        </p:txBody>
      </p:sp>
    </p:spTree>
    <p:extLst>
      <p:ext uri="{BB962C8B-B14F-4D97-AF65-F5344CB8AC3E}">
        <p14:creationId xmlns:p14="http://schemas.microsoft.com/office/powerpoint/2010/main" val="379587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l-GR" dirty="0">
                <a:solidFill>
                  <a:prstClr val="black"/>
                </a:solidFill>
              </a:rPr>
              <a:t>Για να δούμε την ερώτηση 8 του διαγωνίσματος 2022:</a:t>
            </a:r>
          </a:p>
          <a:p>
            <a:endParaRPr lang="el-GR" dirty="0">
              <a:latin typeface="TimesNewRomanPSMT"/>
            </a:endParaRPr>
          </a:p>
          <a:p>
            <a:r>
              <a:rPr lang="el-GR" dirty="0">
                <a:latin typeface="TimesNewRomanPSMT"/>
              </a:rPr>
              <a:t>Ο Αλέξης έλαβε το ακόλουθο μήνυμα στο κινητό τηλέφωνό του από ένα φίλο του: «Προσπάθησα να σου τηλεφωνήσω … Σε χρειάζομαι! Σε παρακαλώ έλα αμέσως στο συνηθισμένο μέρος που συναντιόμαστε.» Γράψε μία ιστορία φαντασίας για το τι έγινε μετά. Η ιστορία θα δημοσιευτεί σε ένα περοδικό για νέους.</a:t>
            </a:r>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26</a:t>
            </a:fld>
            <a:endParaRPr lang="en-AU"/>
          </a:p>
        </p:txBody>
      </p:sp>
    </p:spTree>
    <p:extLst>
      <p:ext uri="{BB962C8B-B14F-4D97-AF65-F5344CB8AC3E}">
        <p14:creationId xmlns:p14="http://schemas.microsoft.com/office/powerpoint/2010/main" val="3873041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Η διόρθωση του τελικού κειμένου: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Τι να ελέγξω:</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 το γραπτό μου περιλαμβάνει τα απαραίτητα χαρακτηριστικά για το </a:t>
            </a:r>
            <a:r>
              <a:rPr kumimoji="0" lang="el-GR" sz="14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κειμενικό</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είδος.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 το κείμενο έχει ξεκάθαρη δομή και ξεκάθαρες παραγράφους.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 έχω βάλει τόνους.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 έχω χρησιμοποιήσει σωστά τα σημεία στίξης.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Συμφωνία επιθέτου-ουσιαστικού/ ρήματος – υποκειμένου.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Έχω γράψει τις λέξεις που επαναλαμβάνονται συχνά σωστά.</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Έχω χρησιμοποιήσει το λεξικό αποτελεσματικά.</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a:ln>
                  <a:noFill/>
                </a:ln>
                <a:solidFill>
                  <a:prstClr val="black"/>
                </a:solidFill>
                <a:effectLst/>
                <a:uLnTx/>
                <a:uFillTx/>
                <a:latin typeface="Calibri" panose="020F0502020204030204"/>
                <a:ea typeface="+mn-ea"/>
                <a:cs typeface="+mn-cs"/>
              </a:rPr>
              <a:t>Το γραπτό μου είναι ευανάγνωστο. </a:t>
            </a:r>
          </a:p>
          <a:p>
            <a:endParaRPr lang="en-AU"/>
          </a:p>
        </p:txBody>
      </p:sp>
      <p:sp>
        <p:nvSpPr>
          <p:cNvPr id="4" name="Slide Number Placeholder 3"/>
          <p:cNvSpPr>
            <a:spLocks noGrp="1"/>
          </p:cNvSpPr>
          <p:nvPr>
            <p:ph type="sldNum" sz="quarter" idx="5"/>
          </p:nvPr>
        </p:nvSpPr>
        <p:spPr/>
        <p:txBody>
          <a:bodyPr/>
          <a:lstStyle/>
          <a:p>
            <a:fld id="{1708B31C-EFA8-4A4D-B6BB-39A02F92B74A}" type="slidenum">
              <a:rPr lang="en-AU" smtClean="0"/>
              <a:t>27</a:t>
            </a:fld>
            <a:endParaRPr lang="en-AU"/>
          </a:p>
        </p:txBody>
      </p:sp>
    </p:spTree>
    <p:extLst>
      <p:ext uri="{BB962C8B-B14F-4D97-AF65-F5344CB8AC3E}">
        <p14:creationId xmlns:p14="http://schemas.microsoft.com/office/powerpoint/2010/main" val="3851887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28</a:t>
            </a:fld>
            <a:endParaRPr lang="en-AU"/>
          </a:p>
        </p:txBody>
      </p:sp>
    </p:spTree>
    <p:extLst>
      <p:ext uri="{BB962C8B-B14F-4D97-AF65-F5344CB8AC3E}">
        <p14:creationId xmlns:p14="http://schemas.microsoft.com/office/powerpoint/2010/main" val="52812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708B31C-EFA8-4A4D-B6BB-39A02F92B74A}" type="slidenum">
              <a:rPr lang="en-AU" smtClean="0"/>
              <a:t>29</a:t>
            </a:fld>
            <a:endParaRPr lang="en-AU"/>
          </a:p>
        </p:txBody>
      </p:sp>
    </p:spTree>
    <p:extLst>
      <p:ext uri="{BB962C8B-B14F-4D97-AF65-F5344CB8AC3E}">
        <p14:creationId xmlns:p14="http://schemas.microsoft.com/office/powerpoint/2010/main" val="134147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Πιο συγκεκριμένα: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υπάρχουν τέσσερα θέματα από τα οποία  θα διαλέξετε ένα.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Κάθε ένα θέμα θα ανήκει σε μία από τις τρεις βασικές κατηγορίες θεμάτων, που έχετε καλύψει στη Δευτέρα και Τρίτη λυκείου: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άτομο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Οι ελληνικά ομιλούμενες κοινότητες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 κόσμος γύρω μας</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3</a:t>
            </a:fld>
            <a:endParaRPr lang="en-AU"/>
          </a:p>
        </p:txBody>
      </p:sp>
    </p:spTree>
    <p:extLst>
      <p:ext uri="{BB962C8B-B14F-4D97-AF65-F5344CB8AC3E}">
        <p14:creationId xmlns:p14="http://schemas.microsoft.com/office/powerpoint/2010/main" val="2902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κάθε θέμα θα έχει συγκεκριμένο: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Πλαίσιο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Σκοπό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Είδος γραφής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Κοινό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Κειμενικό</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είδος</a:t>
            </a:r>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4</a:t>
            </a:fld>
            <a:endParaRPr lang="en-AU"/>
          </a:p>
        </p:txBody>
      </p:sp>
    </p:spTree>
    <p:extLst>
      <p:ext uri="{BB962C8B-B14F-4D97-AF65-F5344CB8AC3E}">
        <p14:creationId xmlns:p14="http://schemas.microsoft.com/office/powerpoint/2010/main" val="178010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Τα θέματα θα είναι και στις δύο γλώσσες: αγγλικά και ελληνικά.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διαφέρουν από το δεύτερο τμήμα της εξέτασης, μέρος 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Είδος γραφής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Κειμενικό</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είδος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 αυτό το τμήμα μπορεί να υπάρχει ένα οπτικό υλικό: μία φωτογραφία, εικόνα αφίσα κλπ.</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 αυτό Το τμήμα της εξέτασης αντιστοιχούν 20 βαθμοί.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Όλη η γραπτή εξέταση είναι 75 βαθμοί οπότε σ’ αυτό το μέρος αντιστοιχεί το 26.6% του τελικού βαθμού.</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5</a:t>
            </a:fld>
            <a:endParaRPr lang="en-AU"/>
          </a:p>
        </p:txBody>
      </p:sp>
    </p:spTree>
    <p:extLst>
      <p:ext uri="{BB962C8B-B14F-4D97-AF65-F5344CB8AC3E}">
        <p14:creationId xmlns:p14="http://schemas.microsoft.com/office/powerpoint/2010/main" val="46700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 αυτό το τμήμα της εξέτασης τα πιο συνηθισμένα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κειμενικά</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είδη που μπορεί να συναντήσετε είναι τα παρακάτω:</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Άρθρο, ιστολογική εγγραφή, ημερολογιακή εγγραφή, μήνυμα ηλεκτρονικού ταχυδρομείου, επιστολή (φιλική ή επίσημη), προσωπικό προφίλ, αναφορά, βιογραφικό σημείωμα, κριτική, κείμενο ομιλίας και ιστορία</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6</a:t>
            </a:fld>
            <a:endParaRPr lang="en-AU"/>
          </a:p>
        </p:txBody>
      </p:sp>
    </p:spTree>
    <p:extLst>
      <p:ext uri="{BB962C8B-B14F-4D97-AF65-F5344CB8AC3E}">
        <p14:creationId xmlns:p14="http://schemas.microsoft.com/office/powerpoint/2010/main" val="8259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Θα εξεταστείτε σε πέντε είδη γραφής: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Την προσωπική γραφή: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μία αφήγηση πραγματικών γεγονότων, καταστάσεων, ανθρώπων ή πραγμάτων που δίνει βάρος στις προσωπικές εμπειρίες, στις σκέψεις και στα συναισθήματα του συγγραφέα.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Τη φανταστική γραφή: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μία αφήγηση μη πραγματικών γεγονότων και καταστάσεων που δίνει έμφαση σε συγκεκριμένο σκηνικό και μία πλοκή με συγκεκριμένους χαρακτήρες. Η γλώσσα εδώ είναι πλούσια σε επίθετα, μεταφορές και παρομοιώσεις.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Την γραφή πειθούς: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όπου ο συγγραφέας προσπαθεί να οδηγήσει τους αναγνώστες να συμφωνήσουν με μία συγκεκριμένη δήλωση, ιδέα ή θέμα. Η γλώσσα είναι υποκειμενική με συχνή χρήση της υπερβολής, ρητορικών ερωτήσεων, ευθύ λόγου κλπ.</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Την πληροφοριακή γραφή: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όπου ο συγγραφέας δίνει πληροφορίες για ένα συγκεκριμένο θέμα. Η γλώσσα είναι αντικειμενική και χρησιμοποιεί απρόσωπες εκφράσεις όπως «Φαίνεται…, Είναι γεγονός…, Χρειάζεται…,» Γίνεται αναφορά σε συγκεκριμένα στοιχεία, παραδείγματα και στατιστικά στοιχεία.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Την γραφή αξιολόγησης:</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όπου ο συγγραφέας εξετάζει ένα θέμα και προσφέρει μία κριτική ανάλυση. Η γλώσσα είναι αντικειμενική και επικαλείται τη λογική. </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7</a:t>
            </a:fld>
            <a:endParaRPr lang="en-AU"/>
          </a:p>
        </p:txBody>
      </p:sp>
    </p:spTree>
    <p:extLst>
      <p:ext uri="{BB962C8B-B14F-4D97-AF65-F5344CB8AC3E}">
        <p14:creationId xmlns:p14="http://schemas.microsoft.com/office/powerpoint/2010/main" val="38590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Έχουμε δύο κριτήρια αξιολόγησης.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πρώτο κριτήριο φορά το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περιεχόμενο.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Αυτό που εξετάζεται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πόσο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σχετικό είναι με το θέμα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πόσο</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κατανοητό και εκλεπτυσμένο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είναι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Και πόσο συγκροτημένες είναι οι ιδέες και πώς συνδέονται μεταξύ τους.</a:t>
            </a: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8</a:t>
            </a:fld>
            <a:endParaRPr lang="en-AU"/>
          </a:p>
        </p:txBody>
      </p:sp>
    </p:spTree>
    <p:extLst>
      <p:ext uri="{BB962C8B-B14F-4D97-AF65-F5344CB8AC3E}">
        <p14:creationId xmlns:p14="http://schemas.microsoft.com/office/powerpoint/2010/main" val="189604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δεύτερο κριτήριο έχει να κάνει με τη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γλώσσα</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Αυτό που εξετάζεται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Πόσο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ακριβές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είναι το λεξιλόγιο και η γραμματική που χρησιμοποιείται και πιο είναι το </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φάσμα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τους (κλίμακα Χαμηλό-Μέτριο-Υψηλό-Πολύ υψηλό)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Πόσο κατάλληλο είναι το λεξιλόγιο και η γραμματική για το θέμα.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Πόση συνοχή έχει το κείμενο ανάμεσα και μέσα στις παραγράφους.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1708B31C-EFA8-4A4D-B6BB-39A02F92B74A}" type="slidenum">
              <a:rPr lang="en-AU" smtClean="0"/>
              <a:t>9</a:t>
            </a:fld>
            <a:endParaRPr lang="en-AU"/>
          </a:p>
        </p:txBody>
      </p:sp>
    </p:spTree>
    <p:extLst>
      <p:ext uri="{BB962C8B-B14F-4D97-AF65-F5344CB8AC3E}">
        <p14:creationId xmlns:p14="http://schemas.microsoft.com/office/powerpoint/2010/main" val="356552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36E8-BF3D-5AAD-B8AD-6C05702BD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F57A44-9A73-5AF6-FCE2-CD2EBFC15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16EA3B8-DAF1-19F3-8E23-F9C7E1DBB6EB}"/>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9747B390-BE5B-0DA5-1E0E-BB928800CE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602FB-1BE7-F053-C68C-A75C34B35FB4}"/>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05454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19F0-562E-3370-4566-28EFEBE018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90A01C4-C94F-9E7A-73F7-7B28D9557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800820-A42F-1F2C-AC89-C90E76879E4A}"/>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8E10CE7D-82E1-68E1-0884-5F6B937000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93BF2D-A251-4A23-2439-2CFB9190B1F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344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FF5716-0325-F806-035E-01DA271390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D95A854-732B-B2A0-8B8E-7D979A352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921A4F-62C1-9070-3792-28D276B9B108}"/>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1C1F329D-745F-85A8-B3C4-A5D5E738FC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8525DE-4073-4252-F3C4-CC21BDFB318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5294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FB45-F338-B598-495B-911022625D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0E71852-E470-70DC-ED0C-D44832E14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92F2D7-0E13-709A-9901-BE9F4218EAF8}"/>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6A9193D8-553A-5B6E-B3B0-6457521010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B0D072-29E4-F5D1-9F59-748763CF45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63757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D4E1-B732-E1F4-A597-4CC9A3ADE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101A315-E25E-9C86-734C-A119303B8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2FD84-C2DA-0DDB-5977-3C1CAF38C386}"/>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7B2BEBFF-2197-0673-4560-0DF635B4E5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8BEA6-7612-5CFD-72DC-4F3A55BC4DD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18375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D3DD-703B-0BE0-012E-491164AC53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EA455E4-2709-696C-77F6-897830844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534BEA0-5926-DD45-8180-8DCA2F43DA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60202BB-F663-1A4A-3B61-EB79BEEFB74B}"/>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6" name="Footer Placeholder 5">
            <a:extLst>
              <a:ext uri="{FF2B5EF4-FFF2-40B4-BE49-F238E27FC236}">
                <a16:creationId xmlns:a16="http://schemas.microsoft.com/office/drawing/2014/main" id="{55735F5C-198C-C0AE-D740-649426C8E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D02307-1030-F06E-784E-2B16208FA9F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84337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4CFD-CDC0-B2E4-B693-CC864219175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F1ED1B5-5757-B711-1783-88C37DC3C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AE231-BD7B-8EC0-DB4F-27E2C9362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364193E-76BD-1750-7391-7F72CE26A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EE993-707F-BAF9-D8FD-9EFB4FA2A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262BEE0-87E5-9AE7-70F5-DC9F0B7DC667}"/>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8" name="Footer Placeholder 7">
            <a:extLst>
              <a:ext uri="{FF2B5EF4-FFF2-40B4-BE49-F238E27FC236}">
                <a16:creationId xmlns:a16="http://schemas.microsoft.com/office/drawing/2014/main" id="{AF9AB531-0A92-11F9-BEC8-2F54B83AE47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71C1E2-6DED-5AE0-D837-950DE05AD00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1880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2E45-9139-750B-4C24-9A7CED59A6D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E193EFC-D4FB-F6A5-9165-1F6374322B40}"/>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4" name="Footer Placeholder 3">
            <a:extLst>
              <a:ext uri="{FF2B5EF4-FFF2-40B4-BE49-F238E27FC236}">
                <a16:creationId xmlns:a16="http://schemas.microsoft.com/office/drawing/2014/main" id="{B74D822C-F511-1283-C85A-785481CBB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173E67-E1A8-B030-E99D-375E62F9E0E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38046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0BDC1-DDC5-7FDF-13BD-8A7152482238}"/>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3" name="Footer Placeholder 2">
            <a:extLst>
              <a:ext uri="{FF2B5EF4-FFF2-40B4-BE49-F238E27FC236}">
                <a16:creationId xmlns:a16="http://schemas.microsoft.com/office/drawing/2014/main" id="{21D59A0C-EDC1-9AEA-AC77-81D65635D2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A982BC-636A-6936-6CA6-FF5ADF11456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1245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9C79-0011-992E-3985-00FCFF707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2C88CEB-07B8-BD7D-1EDB-64C1EB334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810E23D-C123-70AD-4973-CECD5BA53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754D5-E594-C23C-0CFD-28BBAB967F58}"/>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6" name="Footer Placeholder 5">
            <a:extLst>
              <a:ext uri="{FF2B5EF4-FFF2-40B4-BE49-F238E27FC236}">
                <a16:creationId xmlns:a16="http://schemas.microsoft.com/office/drawing/2014/main" id="{6F708633-37DB-3C5B-18F8-ECBB692E1B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3C86BC-E3A2-F406-DEEA-B22B0E7B760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52851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879-D8FD-2AF3-354D-70E90F040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C891E36-47A9-CC29-70A2-D7347459D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1F26ABC-5AE0-1D73-B643-B638DF5AD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D89A0-D7DF-C307-B234-4ABD92D0DC90}"/>
              </a:ext>
            </a:extLst>
          </p:cNvPr>
          <p:cNvSpPr>
            <a:spLocks noGrp="1"/>
          </p:cNvSpPr>
          <p:nvPr>
            <p:ph type="dt" sz="half" idx="10"/>
          </p:nvPr>
        </p:nvSpPr>
        <p:spPr/>
        <p:txBody>
          <a:bodyPr/>
          <a:lstStyle/>
          <a:p>
            <a:fld id="{02AC24A9-CCB6-4F8D-B8DB-C2F3692CFA5A}" type="datetimeFigureOut">
              <a:rPr lang="en-US" smtClean="0"/>
              <a:t>7/23/2023</a:t>
            </a:fld>
            <a:endParaRPr lang="en-US" dirty="0"/>
          </a:p>
        </p:txBody>
      </p:sp>
      <p:sp>
        <p:nvSpPr>
          <p:cNvPr id="6" name="Footer Placeholder 5">
            <a:extLst>
              <a:ext uri="{FF2B5EF4-FFF2-40B4-BE49-F238E27FC236}">
                <a16:creationId xmlns:a16="http://schemas.microsoft.com/office/drawing/2014/main" id="{03317680-EA17-430D-5D1E-F52F4C7BC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272812-637A-88F0-3581-714BF84B8B06}"/>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6218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CE47A-AC29-7C16-CE07-B2AB74791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8FD52B-5AD3-44EC-65F9-14E3079C2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222AAF-3F23-1ECC-E06E-3A83AC871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7/23/2023</a:t>
            </a:fld>
            <a:endParaRPr lang="en-US" dirty="0"/>
          </a:p>
        </p:txBody>
      </p:sp>
      <p:sp>
        <p:nvSpPr>
          <p:cNvPr id="5" name="Footer Placeholder 4">
            <a:extLst>
              <a:ext uri="{FF2B5EF4-FFF2-40B4-BE49-F238E27FC236}">
                <a16:creationId xmlns:a16="http://schemas.microsoft.com/office/drawing/2014/main" id="{C67A86E3-7CC4-AA52-3E93-B9D2A7BA8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2F5C9D-B170-6D35-4A73-9B1DAF279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17414045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6.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21.emf"/><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5.xml"/><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5.png"/><Relationship Id="rId24" Type="http://schemas.openxmlformats.org/officeDocument/2006/relationships/customXml" Target="../ink/ink11.xml"/><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9.png"/><Relationship Id="rId31" Type="http://schemas.openxmlformats.org/officeDocument/2006/relationships/image" Target="../media/image35.png"/><Relationship Id="rId4" Type="http://schemas.openxmlformats.org/officeDocument/2006/relationships/customXml" Target="../ink/ink1.xml"/><Relationship Id="rId9" Type="http://schemas.openxmlformats.org/officeDocument/2006/relationships/image" Target="../media/image24.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3.png"/><Relationship Id="rId30" Type="http://schemas.openxmlformats.org/officeDocument/2006/relationships/customXml" Target="../ink/ink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ariam@gmail.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aggekot@hotmail.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caa.vic.edu.au/assessment/vce-assessment/past-examinations/Pages/Greek.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labyrinth in white">
            <a:extLst>
              <a:ext uri="{FF2B5EF4-FFF2-40B4-BE49-F238E27FC236}">
                <a16:creationId xmlns:a16="http://schemas.microsoft.com/office/drawing/2014/main" id="{B8DE15B3-971D-B3A9-381A-7074107B9220}"/>
              </a:ext>
            </a:extLst>
          </p:cNvPr>
          <p:cNvPicPr>
            <a:picLocks noChangeAspect="1"/>
          </p:cNvPicPr>
          <p:nvPr/>
        </p:nvPicPr>
        <p:blipFill rotWithShape="1">
          <a:blip r:embed="rId3"/>
          <a:srcRect l="951" r="10040" b="-2"/>
          <a:stretch/>
        </p:blipFill>
        <p:spPr>
          <a:xfrm>
            <a:off x="4038599" y="10"/>
            <a:ext cx="8160026" cy="6875809"/>
          </a:xfrm>
          <a:prstGeom prst="rect">
            <a:avLst/>
          </a:prstGeom>
        </p:spPr>
      </p:pic>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612293-ACE2-81EC-9A42-AC05222B83B7}"/>
              </a:ext>
            </a:extLst>
          </p:cNvPr>
          <p:cNvSpPr>
            <a:spLocks noGrp="1"/>
          </p:cNvSpPr>
          <p:nvPr>
            <p:ph type="ctrTitle"/>
          </p:nvPr>
        </p:nvSpPr>
        <p:spPr>
          <a:xfrm>
            <a:off x="534473" y="2950387"/>
            <a:ext cx="3052293" cy="3531403"/>
          </a:xfrm>
        </p:spPr>
        <p:txBody>
          <a:bodyPr anchor="t">
            <a:normAutofit/>
          </a:bodyPr>
          <a:lstStyle/>
          <a:p>
            <a:pPr algn="r"/>
            <a:r>
              <a:rPr lang="en-AU" sz="4000">
                <a:solidFill>
                  <a:srgbClr val="FFFFFF"/>
                </a:solidFill>
              </a:rPr>
              <a:t>Section 3 -Writing</a:t>
            </a:r>
          </a:p>
        </p:txBody>
      </p:sp>
      <p:sp>
        <p:nvSpPr>
          <p:cNvPr id="3" name="Subtitle 2">
            <a:extLst>
              <a:ext uri="{FF2B5EF4-FFF2-40B4-BE49-F238E27FC236}">
                <a16:creationId xmlns:a16="http://schemas.microsoft.com/office/drawing/2014/main" id="{8F5021FB-6793-AF5B-BDC2-9A304AF826AF}"/>
              </a:ext>
            </a:extLst>
          </p:cNvPr>
          <p:cNvSpPr>
            <a:spLocks noGrp="1"/>
          </p:cNvSpPr>
          <p:nvPr>
            <p:ph type="subTitle" idx="1"/>
          </p:nvPr>
        </p:nvSpPr>
        <p:spPr>
          <a:xfrm>
            <a:off x="777922" y="743803"/>
            <a:ext cx="2808844" cy="1382392"/>
          </a:xfrm>
        </p:spPr>
        <p:txBody>
          <a:bodyPr anchor="b">
            <a:normAutofit/>
          </a:bodyPr>
          <a:lstStyle/>
          <a:p>
            <a:pPr algn="r"/>
            <a:r>
              <a:rPr lang="en-AU" sz="2000">
                <a:solidFill>
                  <a:srgbClr val="FFFFFF"/>
                </a:solidFill>
              </a:rPr>
              <a:t>IRENE KODOUDAKIS</a:t>
            </a:r>
          </a:p>
        </p:txBody>
      </p:sp>
    </p:spTree>
    <p:extLst>
      <p:ext uri="{BB962C8B-B14F-4D97-AF65-F5344CB8AC3E}">
        <p14:creationId xmlns:p14="http://schemas.microsoft.com/office/powerpoint/2010/main" val="866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97C61-577A-45CE-39ED-E5945C5B771F}"/>
              </a:ext>
            </a:extLst>
          </p:cNvPr>
          <p:cNvSpPr>
            <a:spLocks noGrp="1"/>
          </p:cNvSpPr>
          <p:nvPr>
            <p:ph type="title"/>
          </p:nvPr>
        </p:nvSpPr>
        <p:spPr>
          <a:xfrm>
            <a:off x="1133515" y="715379"/>
            <a:ext cx="10176151" cy="1097519"/>
          </a:xfrm>
        </p:spPr>
        <p:txBody>
          <a:bodyPr anchor="ctr">
            <a:normAutofit/>
          </a:bodyPr>
          <a:lstStyle/>
          <a:p>
            <a:r>
              <a:rPr lang="en-US" sz="4000" dirty="0">
                <a:latin typeface="Neue Haas Grotesk Text Pro" panose="020B0504020202020204" pitchFamily="34" charset="0"/>
              </a:rPr>
              <a:t>Let’s observe the expected qualities</a:t>
            </a:r>
            <a:endParaRPr lang="en-AU" sz="4000" dirty="0">
              <a:latin typeface="Neue Haas Grotesk Text Pro" panose="020B0504020202020204" pitchFamily="34" charset="0"/>
            </a:endParaRPr>
          </a:p>
        </p:txBody>
      </p:sp>
      <p:sp>
        <p:nvSpPr>
          <p:cNvPr id="25" name="Rectangle 24">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57891C8-02E9-45DA-5E72-D3F00B098492}"/>
              </a:ext>
            </a:extLst>
          </p:cNvPr>
          <p:cNvPicPr>
            <a:picLocks noGrp="1" noChangeAspect="1"/>
          </p:cNvPicPr>
          <p:nvPr>
            <p:ph idx="1"/>
          </p:nvPr>
        </p:nvPicPr>
        <p:blipFill>
          <a:blip r:embed="rId3"/>
          <a:stretch>
            <a:fillRect/>
          </a:stretch>
        </p:blipFill>
        <p:spPr>
          <a:xfrm>
            <a:off x="1327740" y="1908550"/>
            <a:ext cx="9543854" cy="411480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F587368-73C7-8FF5-FAF7-A80C7D5BE1AE}"/>
                  </a:ext>
                </a:extLst>
              </p14:cNvPr>
              <p14:cNvContentPartPr/>
              <p14:nvPr/>
            </p14:nvContentPartPr>
            <p14:xfrm>
              <a:off x="3873411" y="5222685"/>
              <a:ext cx="375396" cy="80442"/>
            </p14:xfrm>
          </p:contentPart>
        </mc:Choice>
        <mc:Fallback xmlns="">
          <p:pic>
            <p:nvPicPr>
              <p:cNvPr id="5" name="Ink 4">
                <a:extLst>
                  <a:ext uri="{FF2B5EF4-FFF2-40B4-BE49-F238E27FC236}">
                    <a16:creationId xmlns:a16="http://schemas.microsoft.com/office/drawing/2014/main" id="{DF587368-73C7-8FF5-FAF7-A80C7D5BE1AE}"/>
                  </a:ext>
                </a:extLst>
              </p:cNvPr>
              <p:cNvPicPr/>
              <p:nvPr/>
            </p:nvPicPr>
            <p:blipFill>
              <a:blip r:embed="rId5"/>
              <a:stretch>
                <a:fillRect/>
              </a:stretch>
            </p:blipFill>
            <p:spPr>
              <a:xfrm>
                <a:off x="3819475" y="5114467"/>
                <a:ext cx="482909" cy="29651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D25604-896D-C14D-1590-703F08410773}"/>
                  </a:ext>
                </a:extLst>
              </p14:cNvPr>
              <p14:cNvContentPartPr/>
              <p14:nvPr/>
            </p14:nvContentPartPr>
            <p14:xfrm>
              <a:off x="3971884" y="4635089"/>
              <a:ext cx="608863" cy="44382"/>
            </p14:xfrm>
          </p:contentPart>
        </mc:Choice>
        <mc:Fallback xmlns="">
          <p:pic>
            <p:nvPicPr>
              <p:cNvPr id="6" name="Ink 5">
                <a:extLst>
                  <a:ext uri="{FF2B5EF4-FFF2-40B4-BE49-F238E27FC236}">
                    <a16:creationId xmlns:a16="http://schemas.microsoft.com/office/drawing/2014/main" id="{ECD25604-896D-C14D-1590-703F08410773}"/>
                  </a:ext>
                </a:extLst>
              </p:cNvPr>
              <p:cNvPicPr/>
              <p:nvPr/>
            </p:nvPicPr>
            <p:blipFill>
              <a:blip r:embed="rId7"/>
              <a:stretch>
                <a:fillRect/>
              </a:stretch>
            </p:blipFill>
            <p:spPr>
              <a:xfrm>
                <a:off x="3917875" y="4526840"/>
                <a:ext cx="716521" cy="2605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8FD49F7-690C-F73F-F603-8560C0996BFE}"/>
                  </a:ext>
                </a:extLst>
              </p14:cNvPr>
              <p14:cNvContentPartPr/>
              <p14:nvPr/>
            </p14:nvContentPartPr>
            <p14:xfrm>
              <a:off x="3268247" y="5588835"/>
              <a:ext cx="489124" cy="49005"/>
            </p14:xfrm>
          </p:contentPart>
        </mc:Choice>
        <mc:Fallback xmlns="">
          <p:pic>
            <p:nvPicPr>
              <p:cNvPr id="7" name="Ink 6">
                <a:extLst>
                  <a:ext uri="{FF2B5EF4-FFF2-40B4-BE49-F238E27FC236}">
                    <a16:creationId xmlns:a16="http://schemas.microsoft.com/office/drawing/2014/main" id="{68FD49F7-690C-F73F-F603-8560C0996BFE}"/>
                  </a:ext>
                </a:extLst>
              </p:cNvPr>
              <p:cNvPicPr/>
              <p:nvPr/>
            </p:nvPicPr>
            <p:blipFill>
              <a:blip r:embed="rId9"/>
              <a:stretch>
                <a:fillRect/>
              </a:stretch>
            </p:blipFill>
            <p:spPr>
              <a:xfrm>
                <a:off x="3214180" y="5480736"/>
                <a:ext cx="596897" cy="2648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2673BA8F-9E47-B743-B4E6-06EDA9F92CD1}"/>
                  </a:ext>
                </a:extLst>
              </p14:cNvPr>
              <p14:cNvContentPartPr/>
              <p14:nvPr/>
            </p14:nvContentPartPr>
            <p14:xfrm>
              <a:off x="6699514" y="5601779"/>
              <a:ext cx="392039" cy="20804"/>
            </p14:xfrm>
          </p:contentPart>
        </mc:Choice>
        <mc:Fallback xmlns="">
          <p:pic>
            <p:nvPicPr>
              <p:cNvPr id="8" name="Ink 7">
                <a:extLst>
                  <a:ext uri="{FF2B5EF4-FFF2-40B4-BE49-F238E27FC236}">
                    <a16:creationId xmlns:a16="http://schemas.microsoft.com/office/drawing/2014/main" id="{2673BA8F-9E47-B743-B4E6-06EDA9F92CD1}"/>
                  </a:ext>
                </a:extLst>
              </p:cNvPr>
              <p:cNvPicPr/>
              <p:nvPr/>
            </p:nvPicPr>
            <p:blipFill>
              <a:blip r:embed="rId11"/>
              <a:stretch>
                <a:fillRect/>
              </a:stretch>
            </p:blipFill>
            <p:spPr>
              <a:xfrm>
                <a:off x="6645514" y="5494172"/>
                <a:ext cx="499679" cy="23565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6F6BDD7-281B-2294-71C4-B6AE554D9888}"/>
                  </a:ext>
                </a:extLst>
              </p14:cNvPr>
              <p14:cNvContentPartPr/>
              <p14:nvPr/>
            </p14:nvContentPartPr>
            <p14:xfrm>
              <a:off x="3555342" y="4168618"/>
              <a:ext cx="502069" cy="75357"/>
            </p14:xfrm>
          </p:contentPart>
        </mc:Choice>
        <mc:Fallback xmlns="">
          <p:pic>
            <p:nvPicPr>
              <p:cNvPr id="9" name="Ink 8">
                <a:extLst>
                  <a:ext uri="{FF2B5EF4-FFF2-40B4-BE49-F238E27FC236}">
                    <a16:creationId xmlns:a16="http://schemas.microsoft.com/office/drawing/2014/main" id="{B6F6BDD7-281B-2294-71C4-B6AE554D9888}"/>
                  </a:ext>
                </a:extLst>
              </p:cNvPr>
              <p:cNvPicPr/>
              <p:nvPr/>
            </p:nvPicPr>
            <p:blipFill>
              <a:blip r:embed="rId13"/>
              <a:stretch>
                <a:fillRect/>
              </a:stretch>
            </p:blipFill>
            <p:spPr>
              <a:xfrm>
                <a:off x="3501317" y="4060450"/>
                <a:ext cx="609758" cy="2913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4300C08-A341-0CD9-78AE-863CED2F63DB}"/>
                  </a:ext>
                </a:extLst>
              </p14:cNvPr>
              <p14:cNvContentPartPr/>
              <p14:nvPr/>
            </p14:nvContentPartPr>
            <p14:xfrm>
              <a:off x="4424485" y="4139492"/>
              <a:ext cx="806269" cy="61950"/>
            </p14:xfrm>
          </p:contentPart>
        </mc:Choice>
        <mc:Fallback xmlns="">
          <p:pic>
            <p:nvPicPr>
              <p:cNvPr id="10" name="Ink 9">
                <a:extLst>
                  <a:ext uri="{FF2B5EF4-FFF2-40B4-BE49-F238E27FC236}">
                    <a16:creationId xmlns:a16="http://schemas.microsoft.com/office/drawing/2014/main" id="{74300C08-A341-0CD9-78AE-863CED2F63DB}"/>
                  </a:ext>
                </a:extLst>
              </p:cNvPr>
              <p:cNvPicPr/>
              <p:nvPr/>
            </p:nvPicPr>
            <p:blipFill>
              <a:blip r:embed="rId15"/>
              <a:stretch>
                <a:fillRect/>
              </a:stretch>
            </p:blipFill>
            <p:spPr>
              <a:xfrm>
                <a:off x="4370470" y="4031440"/>
                <a:ext cx="913940" cy="27769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BBB178B-FFC1-D137-E6E5-2F6A4A9580C3}"/>
                  </a:ext>
                </a:extLst>
              </p14:cNvPr>
              <p14:cNvContentPartPr/>
              <p14:nvPr/>
            </p14:nvContentPartPr>
            <p14:xfrm>
              <a:off x="3464029" y="2070192"/>
              <a:ext cx="458149" cy="32824"/>
            </p14:xfrm>
          </p:contentPart>
        </mc:Choice>
        <mc:Fallback xmlns="">
          <p:pic>
            <p:nvPicPr>
              <p:cNvPr id="11" name="Ink 10">
                <a:extLst>
                  <a:ext uri="{FF2B5EF4-FFF2-40B4-BE49-F238E27FC236}">
                    <a16:creationId xmlns:a16="http://schemas.microsoft.com/office/drawing/2014/main" id="{3BBB178B-FFC1-D137-E6E5-2F6A4A9580C3}"/>
                  </a:ext>
                </a:extLst>
              </p:cNvPr>
              <p:cNvPicPr/>
              <p:nvPr/>
            </p:nvPicPr>
            <p:blipFill>
              <a:blip r:embed="rId17"/>
              <a:stretch>
                <a:fillRect/>
              </a:stretch>
            </p:blipFill>
            <p:spPr>
              <a:xfrm>
                <a:off x="3410002" y="1961981"/>
                <a:ext cx="565843" cy="24888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A563437-124F-11C6-8C50-98C520B954F7}"/>
                  </a:ext>
                </a:extLst>
              </p14:cNvPr>
              <p14:cNvContentPartPr/>
              <p14:nvPr/>
            </p14:nvContentPartPr>
            <p14:xfrm>
              <a:off x="3724772" y="2075739"/>
              <a:ext cx="852500" cy="37909"/>
            </p14:xfrm>
          </p:contentPart>
        </mc:Choice>
        <mc:Fallback xmlns="">
          <p:pic>
            <p:nvPicPr>
              <p:cNvPr id="12" name="Ink 11">
                <a:extLst>
                  <a:ext uri="{FF2B5EF4-FFF2-40B4-BE49-F238E27FC236}">
                    <a16:creationId xmlns:a16="http://schemas.microsoft.com/office/drawing/2014/main" id="{AA563437-124F-11C6-8C50-98C520B954F7}"/>
                  </a:ext>
                </a:extLst>
              </p:cNvPr>
              <p:cNvPicPr/>
              <p:nvPr/>
            </p:nvPicPr>
            <p:blipFill>
              <a:blip r:embed="rId19"/>
              <a:stretch>
                <a:fillRect/>
              </a:stretch>
            </p:blipFill>
            <p:spPr>
              <a:xfrm>
                <a:off x="3670771" y="1967428"/>
                <a:ext cx="960143" cy="25417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1AAD246-84D0-1F33-3626-FEEA90FAD1F8}"/>
                  </a:ext>
                </a:extLst>
              </p14:cNvPr>
              <p14:cNvContentPartPr/>
              <p14:nvPr/>
            </p14:nvContentPartPr>
            <p14:xfrm>
              <a:off x="5051140" y="2088222"/>
              <a:ext cx="710109" cy="20804"/>
            </p14:xfrm>
          </p:contentPart>
        </mc:Choice>
        <mc:Fallback xmlns="">
          <p:pic>
            <p:nvPicPr>
              <p:cNvPr id="13" name="Ink 12">
                <a:extLst>
                  <a:ext uri="{FF2B5EF4-FFF2-40B4-BE49-F238E27FC236}">
                    <a16:creationId xmlns:a16="http://schemas.microsoft.com/office/drawing/2014/main" id="{91AAD246-84D0-1F33-3626-FEEA90FAD1F8}"/>
                  </a:ext>
                </a:extLst>
              </p:cNvPr>
              <p:cNvPicPr/>
              <p:nvPr/>
            </p:nvPicPr>
            <p:blipFill>
              <a:blip r:embed="rId21"/>
              <a:stretch>
                <a:fillRect/>
              </a:stretch>
            </p:blipFill>
            <p:spPr>
              <a:xfrm>
                <a:off x="4997126" y="1980615"/>
                <a:ext cx="817778" cy="23565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94E8F26B-5A38-D24C-58EE-A6A1945396D3}"/>
                  </a:ext>
                </a:extLst>
              </p14:cNvPr>
              <p14:cNvContentPartPr/>
              <p14:nvPr/>
            </p14:nvContentPartPr>
            <p14:xfrm>
              <a:off x="3074302" y="2367457"/>
              <a:ext cx="1148841" cy="30050"/>
            </p14:xfrm>
          </p:contentPart>
        </mc:Choice>
        <mc:Fallback xmlns="">
          <p:pic>
            <p:nvPicPr>
              <p:cNvPr id="14" name="Ink 13">
                <a:extLst>
                  <a:ext uri="{FF2B5EF4-FFF2-40B4-BE49-F238E27FC236}">
                    <a16:creationId xmlns:a16="http://schemas.microsoft.com/office/drawing/2014/main" id="{94E8F26B-5A38-D24C-58EE-A6A1945396D3}"/>
                  </a:ext>
                </a:extLst>
              </p:cNvPr>
              <p:cNvPicPr/>
              <p:nvPr/>
            </p:nvPicPr>
            <p:blipFill>
              <a:blip r:embed="rId23"/>
              <a:stretch>
                <a:fillRect/>
              </a:stretch>
            </p:blipFill>
            <p:spPr>
              <a:xfrm>
                <a:off x="3020298" y="2258843"/>
                <a:ext cx="1256489" cy="24691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A26F1D37-3DF9-2183-139E-12F72CEDF5E4}"/>
                  </a:ext>
                </a:extLst>
              </p14:cNvPr>
              <p14:cNvContentPartPr/>
              <p14:nvPr/>
            </p14:nvContentPartPr>
            <p14:xfrm>
              <a:off x="3838501" y="2629587"/>
              <a:ext cx="493285" cy="23578"/>
            </p14:xfrm>
          </p:contentPart>
        </mc:Choice>
        <mc:Fallback xmlns="">
          <p:pic>
            <p:nvPicPr>
              <p:cNvPr id="15" name="Ink 14">
                <a:extLst>
                  <a:ext uri="{FF2B5EF4-FFF2-40B4-BE49-F238E27FC236}">
                    <a16:creationId xmlns:a16="http://schemas.microsoft.com/office/drawing/2014/main" id="{A26F1D37-3DF9-2183-139E-12F72CEDF5E4}"/>
                  </a:ext>
                </a:extLst>
              </p:cNvPr>
              <p:cNvPicPr/>
              <p:nvPr/>
            </p:nvPicPr>
            <p:blipFill>
              <a:blip r:embed="rId25"/>
              <a:stretch>
                <a:fillRect/>
              </a:stretch>
            </p:blipFill>
            <p:spPr>
              <a:xfrm>
                <a:off x="3784492" y="2520765"/>
                <a:ext cx="600944" cy="24085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A023801-CD4F-900E-B6C5-2474A5D3CA0E}"/>
                  </a:ext>
                </a:extLst>
              </p14:cNvPr>
              <p14:cNvContentPartPr/>
              <p14:nvPr/>
            </p14:nvContentPartPr>
            <p14:xfrm>
              <a:off x="3893516" y="3164480"/>
              <a:ext cx="489124" cy="70733"/>
            </p14:xfrm>
          </p:contentPart>
        </mc:Choice>
        <mc:Fallback xmlns="">
          <p:pic>
            <p:nvPicPr>
              <p:cNvPr id="16" name="Ink 15">
                <a:extLst>
                  <a:ext uri="{FF2B5EF4-FFF2-40B4-BE49-F238E27FC236}">
                    <a16:creationId xmlns:a16="http://schemas.microsoft.com/office/drawing/2014/main" id="{0A023801-CD4F-900E-B6C5-2474A5D3CA0E}"/>
                  </a:ext>
                </a:extLst>
              </p:cNvPr>
              <p:cNvPicPr/>
              <p:nvPr/>
            </p:nvPicPr>
            <p:blipFill>
              <a:blip r:embed="rId27"/>
              <a:stretch>
                <a:fillRect/>
              </a:stretch>
            </p:blipFill>
            <p:spPr>
              <a:xfrm>
                <a:off x="3839489" y="3056215"/>
                <a:ext cx="596818" cy="28690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DE8215D0-CD04-BB26-09A5-222586ECC4FD}"/>
                  </a:ext>
                </a:extLst>
              </p14:cNvPr>
              <p14:cNvContentPartPr/>
              <p14:nvPr/>
            </p14:nvContentPartPr>
            <p14:xfrm>
              <a:off x="3396532" y="3492720"/>
              <a:ext cx="789626" cy="27276"/>
            </p14:xfrm>
          </p:contentPart>
        </mc:Choice>
        <mc:Fallback xmlns="">
          <p:pic>
            <p:nvPicPr>
              <p:cNvPr id="17" name="Ink 16">
                <a:extLst>
                  <a:ext uri="{FF2B5EF4-FFF2-40B4-BE49-F238E27FC236}">
                    <a16:creationId xmlns:a16="http://schemas.microsoft.com/office/drawing/2014/main" id="{DE8215D0-CD04-BB26-09A5-222586ECC4FD}"/>
                  </a:ext>
                </a:extLst>
              </p:cNvPr>
              <p:cNvPicPr/>
              <p:nvPr/>
            </p:nvPicPr>
            <p:blipFill>
              <a:blip r:embed="rId29"/>
              <a:stretch>
                <a:fillRect/>
              </a:stretch>
            </p:blipFill>
            <p:spPr>
              <a:xfrm>
                <a:off x="3342522" y="3383616"/>
                <a:ext cx="897286" cy="245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F3F18227-FD46-4CC3-5B69-CC521EB24D85}"/>
                  </a:ext>
                </a:extLst>
              </p14:cNvPr>
              <p14:cNvContentPartPr/>
              <p14:nvPr/>
            </p14:nvContentPartPr>
            <p14:xfrm>
              <a:off x="3213457" y="3495494"/>
              <a:ext cx="280160" cy="17105"/>
            </p14:xfrm>
          </p:contentPart>
        </mc:Choice>
        <mc:Fallback xmlns="">
          <p:pic>
            <p:nvPicPr>
              <p:cNvPr id="18" name="Ink 17">
                <a:extLst>
                  <a:ext uri="{FF2B5EF4-FFF2-40B4-BE49-F238E27FC236}">
                    <a16:creationId xmlns:a16="http://schemas.microsoft.com/office/drawing/2014/main" id="{F3F18227-FD46-4CC3-5B69-CC521EB24D85}"/>
                  </a:ext>
                </a:extLst>
              </p:cNvPr>
              <p:cNvPicPr/>
              <p:nvPr/>
            </p:nvPicPr>
            <p:blipFill>
              <a:blip r:embed="rId31"/>
              <a:stretch>
                <a:fillRect/>
              </a:stretch>
            </p:blipFill>
            <p:spPr>
              <a:xfrm>
                <a:off x="3159442" y="3386313"/>
                <a:ext cx="387831" cy="235103"/>
              </a:xfrm>
              <a:prstGeom prst="rect">
                <a:avLst/>
              </a:prstGeom>
            </p:spPr>
          </p:pic>
        </mc:Fallback>
      </mc:AlternateContent>
    </p:spTree>
    <p:extLst>
      <p:ext uri="{BB962C8B-B14F-4D97-AF65-F5344CB8AC3E}">
        <p14:creationId xmlns:p14="http://schemas.microsoft.com/office/powerpoint/2010/main" val="194187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40E1-C221-7353-857F-3BA298BD768F}"/>
              </a:ext>
            </a:extLst>
          </p:cNvPr>
          <p:cNvSpPr>
            <a:spLocks noGrp="1"/>
          </p:cNvSpPr>
          <p:nvPr>
            <p:ph type="title"/>
          </p:nvPr>
        </p:nvSpPr>
        <p:spPr>
          <a:xfrm>
            <a:off x="477981" y="1122363"/>
            <a:ext cx="4023360" cy="2106854"/>
          </a:xfrm>
        </p:spPr>
        <p:txBody>
          <a:bodyPr vert="horz" lIns="91440" tIns="45720" rIns="91440" bIns="45720" rtlCol="0" anchor="b">
            <a:normAutofit/>
          </a:bodyPr>
          <a:lstStyle/>
          <a:p>
            <a:r>
              <a:rPr lang="en-US" sz="4000">
                <a:latin typeface="Neue Haas Grotesk Text Pro" panose="020B0504020202020204" pitchFamily="34" charset="0"/>
              </a:rPr>
              <a:t>Breaking down </a:t>
            </a:r>
            <a:br>
              <a:rPr lang="en-US" sz="4000">
                <a:latin typeface="Neue Haas Grotesk Text Pro" panose="020B0504020202020204" pitchFamily="34" charset="0"/>
              </a:rPr>
            </a:br>
            <a:r>
              <a:rPr lang="en-US" sz="4000">
                <a:latin typeface="Neue Haas Grotesk Text Pro" panose="020B0504020202020204" pitchFamily="34" charset="0"/>
              </a:rPr>
              <a:t>the steps</a:t>
            </a:r>
            <a:endParaRPr lang="en-US" sz="4000" dirty="0">
              <a:latin typeface="Neue Haas Grotesk Text Pro" panose="020B0504020202020204" pitchFamily="34" charset="0"/>
            </a:endParaRPr>
          </a:p>
        </p:txBody>
      </p:sp>
      <p:pic>
        <p:nvPicPr>
          <p:cNvPr id="4" name="Content Placeholder 3">
            <a:extLst>
              <a:ext uri="{FF2B5EF4-FFF2-40B4-BE49-F238E27FC236}">
                <a16:creationId xmlns:a16="http://schemas.microsoft.com/office/drawing/2014/main" id="{C07C0E42-38FE-5D70-F1C9-64C38826520C}"/>
              </a:ext>
            </a:extLst>
          </p:cNvPr>
          <p:cNvPicPr>
            <a:picLocks noGrp="1" noChangeAspect="1"/>
          </p:cNvPicPr>
          <p:nvPr>
            <p:ph idx="1"/>
          </p:nvPr>
        </p:nvPicPr>
        <p:blipFill>
          <a:blip r:embed="rId3"/>
          <a:stretch>
            <a:fillRect/>
          </a:stretch>
        </p:blipFill>
        <p:spPr>
          <a:xfrm>
            <a:off x="4152092" y="1308022"/>
            <a:ext cx="7558879" cy="4516429"/>
          </a:xfrm>
          <a:prstGeom prst="rect">
            <a:avLst/>
          </a:prstGeom>
        </p:spPr>
      </p:pic>
    </p:spTree>
    <p:extLst>
      <p:ext uri="{BB962C8B-B14F-4D97-AF65-F5344CB8AC3E}">
        <p14:creationId xmlns:p14="http://schemas.microsoft.com/office/powerpoint/2010/main" val="148687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5109-809C-E5DD-F0E8-CBB2A12F2535}"/>
              </a:ext>
            </a:extLst>
          </p:cNvPr>
          <p:cNvSpPr>
            <a:spLocks noGrp="1"/>
          </p:cNvSpPr>
          <p:nvPr>
            <p:ph type="title"/>
          </p:nvPr>
        </p:nvSpPr>
        <p:spPr/>
        <p:txBody>
          <a:bodyPr>
            <a:normAutofit/>
          </a:bodyPr>
          <a:lstStyle/>
          <a:p>
            <a:r>
              <a:rPr lang="en-US" sz="2800" dirty="0">
                <a:latin typeface="Neue Haas Grotesk Text Pro" panose="020B0504020202020204" pitchFamily="34" charset="0"/>
              </a:rPr>
              <a:t>Which topic to choose?</a:t>
            </a:r>
            <a:endParaRPr lang="en-AU" sz="2800" dirty="0">
              <a:latin typeface="Neue Haas Grotesk Text Pro" panose="020B0504020202020204" pitchFamily="34" charset="0"/>
            </a:endParaRPr>
          </a:p>
        </p:txBody>
      </p:sp>
      <p:graphicFrame>
        <p:nvGraphicFramePr>
          <p:cNvPr id="5" name="Content Placeholder 2">
            <a:extLst>
              <a:ext uri="{FF2B5EF4-FFF2-40B4-BE49-F238E27FC236}">
                <a16:creationId xmlns:a16="http://schemas.microsoft.com/office/drawing/2014/main" id="{7D258419-DF55-DB02-1D28-1296C59A2526}"/>
              </a:ext>
            </a:extLst>
          </p:cNvPr>
          <p:cNvGraphicFramePr>
            <a:graphicFrameLocks noGrp="1"/>
          </p:cNvGraphicFramePr>
          <p:nvPr>
            <p:ph idx="1"/>
            <p:extLst>
              <p:ext uri="{D42A27DB-BD31-4B8C-83A1-F6EECF244321}">
                <p14:modId xmlns:p14="http://schemas.microsoft.com/office/powerpoint/2010/main" val="3132024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556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16C9-C402-9D7C-DF78-355E21E4C544}"/>
              </a:ext>
            </a:extLst>
          </p:cNvPr>
          <p:cNvSpPr>
            <a:spLocks noGrp="1"/>
          </p:cNvSpPr>
          <p:nvPr>
            <p:ph type="title"/>
          </p:nvPr>
        </p:nvSpPr>
        <p:spPr>
          <a:xfrm>
            <a:off x="862509" y="992798"/>
            <a:ext cx="4068849" cy="4673182"/>
          </a:xfrm>
        </p:spPr>
        <p:txBody>
          <a:bodyPr anchor="t">
            <a:normAutofit/>
          </a:bodyPr>
          <a:lstStyle/>
          <a:p>
            <a:r>
              <a:rPr lang="en-US" dirty="0">
                <a:latin typeface="Neue Haas Grotesk Text Pro" panose="020B0504020202020204" pitchFamily="34" charset="0"/>
              </a:rPr>
              <a:t>Planning</a:t>
            </a:r>
            <a:endParaRPr lang="en-AU" dirty="0">
              <a:latin typeface="Neue Haas Grotesk Text Pro" panose="020B0504020202020204" pitchFamily="34" charset="0"/>
            </a:endParaRPr>
          </a:p>
        </p:txBody>
      </p:sp>
      <p:pic>
        <p:nvPicPr>
          <p:cNvPr id="11" name="Content Placeholder 10">
            <a:extLst>
              <a:ext uri="{FF2B5EF4-FFF2-40B4-BE49-F238E27FC236}">
                <a16:creationId xmlns:a16="http://schemas.microsoft.com/office/drawing/2014/main" id="{BB99C6AA-DE90-FE4A-A4AB-674975EBA74D}"/>
              </a:ext>
            </a:extLst>
          </p:cNvPr>
          <p:cNvPicPr>
            <a:picLocks noGrp="1" noChangeAspect="1"/>
          </p:cNvPicPr>
          <p:nvPr>
            <p:ph idx="1"/>
          </p:nvPr>
        </p:nvPicPr>
        <p:blipFill>
          <a:blip r:embed="rId3"/>
          <a:stretch>
            <a:fillRect/>
          </a:stretch>
        </p:blipFill>
        <p:spPr>
          <a:xfrm>
            <a:off x="2117967" y="1825625"/>
            <a:ext cx="7956066" cy="4351338"/>
          </a:xfrm>
          <a:prstGeom prst="rect">
            <a:avLst/>
          </a:prstGeom>
        </p:spPr>
      </p:pic>
    </p:spTree>
    <p:extLst>
      <p:ext uri="{BB962C8B-B14F-4D97-AF65-F5344CB8AC3E}">
        <p14:creationId xmlns:p14="http://schemas.microsoft.com/office/powerpoint/2010/main" val="304384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6BF9859-EB63-606F-0AC0-CED3001F9B2C}"/>
              </a:ext>
            </a:extLst>
          </p:cNvPr>
          <p:cNvPicPr>
            <a:picLocks noGrp="1" noChangeAspect="1"/>
          </p:cNvPicPr>
          <p:nvPr>
            <p:ph idx="1"/>
          </p:nvPr>
        </p:nvPicPr>
        <p:blipFill rotWithShape="1">
          <a:blip r:embed="rId3"/>
          <a:srcRect t="8396" r="4" b="6105"/>
          <a:stretch/>
        </p:blipFill>
        <p:spPr>
          <a:xfrm>
            <a:off x="352751" y="302429"/>
            <a:ext cx="11550506" cy="6053920"/>
          </a:xfrm>
          <a:prstGeom prst="rect">
            <a:avLst/>
          </a:prstGeom>
        </p:spPr>
      </p:pic>
    </p:spTree>
    <p:extLst>
      <p:ext uri="{BB962C8B-B14F-4D97-AF65-F5344CB8AC3E}">
        <p14:creationId xmlns:p14="http://schemas.microsoft.com/office/powerpoint/2010/main" val="26651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BE5D-F9BE-E801-7ABD-C00B614A7E30}"/>
              </a:ext>
            </a:extLst>
          </p:cNvPr>
          <p:cNvSpPr>
            <a:spLocks noGrp="1"/>
          </p:cNvSpPr>
          <p:nvPr>
            <p:ph type="title"/>
          </p:nvPr>
        </p:nvSpPr>
        <p:spPr>
          <a:xfrm>
            <a:off x="477981" y="1122363"/>
            <a:ext cx="3522519" cy="3204134"/>
          </a:xfrm>
        </p:spPr>
        <p:txBody>
          <a:bodyPr vert="horz" lIns="91440" tIns="45720" rIns="91440" bIns="45720" rtlCol="0" anchor="b">
            <a:normAutofit/>
          </a:bodyPr>
          <a:lstStyle/>
          <a:p>
            <a:r>
              <a:rPr kumimoji="0" lang="en-US" sz="3600" b="1" i="0" u="none" strike="noStrike" cap="none" spc="0" normalizeH="0" baseline="0" noProof="0" dirty="0">
                <a:ln>
                  <a:noFill/>
                </a:ln>
                <a:effectLst/>
                <a:uLnTx/>
                <a:uFillTx/>
              </a:rPr>
              <a:t>What does the 2022 assessment report say?</a:t>
            </a:r>
            <a:br>
              <a:rPr kumimoji="0" lang="en-US" sz="3600" b="1" i="0" u="none" strike="noStrike" cap="none" spc="0" normalizeH="0" baseline="0" noProof="0" dirty="0">
                <a:ln>
                  <a:noFill/>
                </a:ln>
                <a:effectLst/>
                <a:uLnTx/>
                <a:uFillTx/>
              </a:rPr>
            </a:br>
            <a:r>
              <a:rPr kumimoji="0" lang="en-US" sz="1800" b="1" i="0" u="none" strike="noStrike" cap="none" spc="0" normalizeH="0" baseline="0" noProof="0" dirty="0">
                <a:ln>
                  <a:noFill/>
                </a:ln>
                <a:effectLst/>
                <a:uLnTx/>
                <a:uFillTx/>
              </a:rPr>
              <a:t>VCAA (</a:t>
            </a:r>
            <a:r>
              <a:rPr lang="en-US" sz="1800" dirty="0"/>
              <a:t>P</a:t>
            </a:r>
            <a:r>
              <a:rPr kumimoji="0" lang="en-US" sz="1800" b="1" i="0" u="none" strike="noStrike" cap="none" spc="0" normalizeH="0" baseline="0" noProof="0" dirty="0">
                <a:ln>
                  <a:noFill/>
                </a:ln>
                <a:effectLst/>
                <a:uLnTx/>
                <a:uFillTx/>
              </a:rPr>
              <a:t>ages - Greek)</a:t>
            </a:r>
            <a:endParaRPr lang="en-US" sz="3600" dirty="0"/>
          </a:p>
        </p:txBody>
      </p:sp>
      <p:graphicFrame>
        <p:nvGraphicFramePr>
          <p:cNvPr id="27" name="Content Placeholder 2">
            <a:extLst>
              <a:ext uri="{FF2B5EF4-FFF2-40B4-BE49-F238E27FC236}">
                <a16:creationId xmlns:a16="http://schemas.microsoft.com/office/drawing/2014/main" id="{C7636E8E-EE5A-B953-4F2A-21BCABE7FB47}"/>
              </a:ext>
            </a:extLst>
          </p:cNvPr>
          <p:cNvGraphicFramePr>
            <a:graphicFrameLocks noGrp="1"/>
          </p:cNvGraphicFramePr>
          <p:nvPr>
            <p:ph idx="1"/>
            <p:extLst>
              <p:ext uri="{D42A27DB-BD31-4B8C-83A1-F6EECF244321}">
                <p14:modId xmlns:p14="http://schemas.microsoft.com/office/powerpoint/2010/main" val="2011549751"/>
              </p:ext>
            </p:extLst>
          </p:nvPr>
        </p:nvGraphicFramePr>
        <p:xfrm>
          <a:off x="4504389" y="330578"/>
          <a:ext cx="6967728" cy="636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74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C779-CF49-EE8C-90BF-F50E07618C93}"/>
              </a:ext>
            </a:extLst>
          </p:cNvPr>
          <p:cNvSpPr>
            <a:spLocks noGrp="1"/>
          </p:cNvSpPr>
          <p:nvPr>
            <p:ph type="title"/>
          </p:nvPr>
        </p:nvSpPr>
        <p:spPr>
          <a:xfrm>
            <a:off x="1046746" y="586822"/>
            <a:ext cx="3834281" cy="1645920"/>
          </a:xfrm>
        </p:spPr>
        <p:txBody>
          <a:bodyPr vert="horz" lIns="91440" tIns="45720" rIns="91440" bIns="45720" rtlCol="0" anchor="ctr">
            <a:normAutofit/>
          </a:bodyPr>
          <a:lstStyle/>
          <a:p>
            <a:pPr algn="l"/>
            <a:r>
              <a:rPr lang="en-US" sz="1600" b="1">
                <a:latin typeface="Neue Haas Grotesk Text Pro" panose="020B0504020202020204" pitchFamily="34" charset="0"/>
              </a:rPr>
              <a:t>Exam 2022 (Q5):</a:t>
            </a:r>
            <a:r>
              <a:rPr lang="en-US" sz="1600" b="0" i="0" u="none" strike="noStrike" baseline="0">
                <a:latin typeface="Neue Haas Grotesk Text Pro" panose="020B0504020202020204" pitchFamily="34" charset="0"/>
              </a:rPr>
              <a:t>You had a part-time job working in a shop but decided to stop working in order to devote more time to your schoolwork. In a </a:t>
            </a:r>
            <a:r>
              <a:rPr lang="en-US" sz="1600" b="0" i="0" u="none" strike="noStrike" baseline="0">
                <a:highlight>
                  <a:srgbClr val="FFFF00"/>
                </a:highlight>
                <a:latin typeface="Neue Haas Grotesk Text Pro" panose="020B0504020202020204" pitchFamily="34" charset="0"/>
              </a:rPr>
              <a:t>diary entry</a:t>
            </a:r>
            <a:r>
              <a:rPr lang="en-US" sz="1600" b="0" i="0" u="none" strike="noStrike" baseline="0">
                <a:latin typeface="Neue Haas Grotesk Text Pro" panose="020B0504020202020204" pitchFamily="34" charset="0"/>
              </a:rPr>
              <a:t>, write </a:t>
            </a:r>
            <a:r>
              <a:rPr lang="en-US" sz="1600" b="0" i="0" u="none" strike="noStrike" baseline="0">
                <a:highlight>
                  <a:srgbClr val="00FFFF"/>
                </a:highlight>
                <a:latin typeface="Neue Haas Grotesk Text Pro" panose="020B0504020202020204" pitchFamily="34" charset="0"/>
              </a:rPr>
              <a:t>your thoughts </a:t>
            </a:r>
            <a:r>
              <a:rPr lang="en-US" sz="1600" b="0" i="0" u="none" strike="noStrike" baseline="0">
                <a:latin typeface="Neue Haas Grotesk Text Pro" panose="020B0504020202020204" pitchFamily="34" charset="0"/>
              </a:rPr>
              <a:t>about your decision and </a:t>
            </a:r>
            <a:r>
              <a:rPr lang="en-US" sz="1600" b="0" i="0" u="none" strike="noStrike" baseline="0">
                <a:highlight>
                  <a:srgbClr val="00FFFF"/>
                </a:highlight>
                <a:latin typeface="Neue Haas Grotesk Text Pro" panose="020B0504020202020204" pitchFamily="34" charset="0"/>
              </a:rPr>
              <a:t>how you feel </a:t>
            </a:r>
            <a:r>
              <a:rPr lang="en-US" sz="1600" b="0" i="0" u="none" strike="noStrike" baseline="0">
                <a:latin typeface="Neue Haas Grotesk Text Pro" panose="020B0504020202020204" pitchFamily="34" charset="0"/>
              </a:rPr>
              <a:t>now.</a:t>
            </a:r>
            <a:endParaRPr lang="en-US" sz="1600" b="0" dirty="0">
              <a:latin typeface="Neue Haas Grotesk Text Pro" panose="020B0504020202020204" pitchFamily="34" charset="0"/>
            </a:endParaRPr>
          </a:p>
        </p:txBody>
      </p:sp>
      <p:graphicFrame>
        <p:nvGraphicFramePr>
          <p:cNvPr id="4" name="Content Placeholder 3">
            <a:extLst>
              <a:ext uri="{FF2B5EF4-FFF2-40B4-BE49-F238E27FC236}">
                <a16:creationId xmlns:a16="http://schemas.microsoft.com/office/drawing/2014/main" id="{782B7758-940A-EBA1-770A-B96F511B4CD1}"/>
              </a:ext>
            </a:extLst>
          </p:cNvPr>
          <p:cNvGraphicFramePr>
            <a:graphicFrameLocks noGrp="1"/>
          </p:cNvGraphicFramePr>
          <p:nvPr>
            <p:ph idx="1"/>
            <p:extLst>
              <p:ext uri="{D42A27DB-BD31-4B8C-83A1-F6EECF244321}">
                <p14:modId xmlns:p14="http://schemas.microsoft.com/office/powerpoint/2010/main" val="1250335054"/>
              </p:ext>
            </p:extLst>
          </p:nvPr>
        </p:nvGraphicFramePr>
        <p:xfrm>
          <a:off x="949345" y="2734056"/>
          <a:ext cx="10311049" cy="3525730"/>
        </p:xfrm>
        <a:graphic>
          <a:graphicData uri="http://schemas.openxmlformats.org/drawingml/2006/table">
            <a:tbl>
              <a:tblPr/>
              <a:tblGrid>
                <a:gridCol w="2224846">
                  <a:extLst>
                    <a:ext uri="{9D8B030D-6E8A-4147-A177-3AD203B41FA5}">
                      <a16:colId xmlns:a16="http://schemas.microsoft.com/office/drawing/2014/main" val="3454791011"/>
                    </a:ext>
                  </a:extLst>
                </a:gridCol>
                <a:gridCol w="8086203">
                  <a:extLst>
                    <a:ext uri="{9D8B030D-6E8A-4147-A177-3AD203B41FA5}">
                      <a16:colId xmlns:a16="http://schemas.microsoft.com/office/drawing/2014/main" val="2154328156"/>
                    </a:ext>
                  </a:extLst>
                </a:gridCol>
              </a:tblGrid>
              <a:tr h="497695">
                <a:tc>
                  <a:txBody>
                    <a:bodyPr/>
                    <a:lstStyle/>
                    <a:p>
                      <a:pPr>
                        <a:lnSpc>
                          <a:spcPct val="115000"/>
                        </a:lnSpc>
                        <a:spcBef>
                          <a:spcPts val="1200"/>
                        </a:spcBef>
                        <a:spcAft>
                          <a:spcPts val="600"/>
                        </a:spcAft>
                      </a:pP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Role as a writer:</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Author of the diary</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778696"/>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Audience targeted</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Your inner self</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479655"/>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Situation/context</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kumimoji="0" lang="en-US" sz="1600" b="0" i="0" u="none" strike="noStrike" kern="1200" cap="none" spc="0" normalizeH="0" baseline="0" noProof="0">
                          <a:ln>
                            <a:noFill/>
                          </a:ln>
                          <a:solidFill>
                            <a:srgbClr val="000000"/>
                          </a:solidFill>
                          <a:effectLst/>
                          <a:uLnTx/>
                          <a:uFillTx/>
                          <a:latin typeface="Neue Haas Grotesk Text Pro" panose="020B0504020202020204" pitchFamily="34" charset="0"/>
                          <a:ea typeface="+mj-ea"/>
                          <a:cs typeface="+mj-cs"/>
                        </a:rPr>
                        <a:t>You had a part-time job working in a shop but decided to stop working in order to devote more time to your schoolwork. </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15959"/>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Purpose of writing</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To write your thoughts about your decision and how you feel now in your diary.</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095120"/>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Text type</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Diary entry</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675563"/>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Kind of writing</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Personal </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758390"/>
                  </a:ext>
                </a:extLst>
              </a:tr>
              <a:tr h="497695">
                <a:tc>
                  <a:txBody>
                    <a:bodyPr/>
                    <a:lstStyle/>
                    <a:p>
                      <a:pPr>
                        <a:lnSpc>
                          <a:spcPct val="115000"/>
                        </a:lnSpc>
                        <a:spcBef>
                          <a:spcPts val="1200"/>
                        </a:spcBef>
                        <a:spcAft>
                          <a:spcPts val="600"/>
                        </a:spcAft>
                      </a:pPr>
                      <a:r>
                        <a:rPr lang="en-US" sz="1600" b="1">
                          <a:effectLst/>
                          <a:latin typeface="Neue Haas Grotesk Text Pro" panose="020B0504020202020204" pitchFamily="34" charset="0"/>
                          <a:ea typeface="Times New Roman" panose="02020603050405020304" pitchFamily="18" charset="0"/>
                          <a:cs typeface="Times New Roman" panose="02020603050405020304" pitchFamily="18" charset="0"/>
                        </a:rPr>
                        <a:t>Word length</a:t>
                      </a:r>
                      <a:r>
                        <a:rPr lang="en-AU" sz="1600" b="1">
                          <a:effectLst/>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a:effectLst/>
                          <a:latin typeface="Neue Haas Grotesk Text Pro" panose="020B0504020202020204" pitchFamily="34" charset="0"/>
                          <a:ea typeface="Times New Roman" panose="02020603050405020304" pitchFamily="18" charset="0"/>
                          <a:cs typeface="Times New Roman" panose="02020603050405020304" pitchFamily="18" charset="0"/>
                        </a:rPr>
                        <a:t>200-300 words</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904652"/>
                  </a:ext>
                </a:extLst>
              </a:tr>
            </a:tbl>
          </a:graphicData>
        </a:graphic>
      </p:graphicFrame>
      <p:sp>
        <p:nvSpPr>
          <p:cNvPr id="5" name="Rectangle 1">
            <a:extLst>
              <a:ext uri="{FF2B5EF4-FFF2-40B4-BE49-F238E27FC236}">
                <a16:creationId xmlns:a16="http://schemas.microsoft.com/office/drawing/2014/main" id="{E719AC9A-6D3F-2FAE-D4C0-93E7A48EE107}"/>
              </a:ext>
            </a:extLst>
          </p:cNvPr>
          <p:cNvSpPr>
            <a:spLocks noChangeArrowheads="1"/>
          </p:cNvSpPr>
          <p:nvPr/>
        </p:nvSpPr>
        <p:spPr bwMode="auto">
          <a:xfrm>
            <a:off x="5351164" y="586822"/>
            <a:ext cx="600263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110000"/>
              </a:lnSpc>
              <a:spcBef>
                <a:spcPct val="0"/>
              </a:spcBef>
              <a:spcAft>
                <a:spcPts val="600"/>
              </a:spcAft>
              <a:buClrTx/>
              <a:buSzTx/>
              <a:tabLst/>
            </a:pPr>
            <a:r>
              <a:rPr kumimoji="0" lang="en-US" altLang="en-US" b="1" i="0" u="none" strike="noStrike" cap="none" normalizeH="0" baseline="0">
                <a:ln>
                  <a:noFill/>
                </a:ln>
                <a:effectLst/>
                <a:latin typeface="Neue Haas Grotesk Text Pro" panose="020B0504020202020204" pitchFamily="34" charset="0"/>
              </a:rPr>
              <a:t>Complete the table below with the correct information from the task. </a:t>
            </a:r>
            <a:endParaRPr kumimoji="0" lang="en-US" altLang="en-US" b="0" i="0" u="none" strike="noStrike" cap="none" normalizeH="0" baseline="0" dirty="0">
              <a:ln>
                <a:noFill/>
              </a:ln>
              <a:effectLst/>
              <a:latin typeface="Neue Haas Grotesk Text Pro" panose="020B0504020202020204" pitchFamily="34" charset="0"/>
            </a:endParaRPr>
          </a:p>
        </p:txBody>
      </p:sp>
    </p:spTree>
    <p:extLst>
      <p:ext uri="{BB962C8B-B14F-4D97-AF65-F5344CB8AC3E}">
        <p14:creationId xmlns:p14="http://schemas.microsoft.com/office/powerpoint/2010/main" val="294949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C497-474B-00BE-BC78-AF6AEE5FB4B3}"/>
              </a:ext>
            </a:extLst>
          </p:cNvPr>
          <p:cNvSpPr>
            <a:spLocks noGrp="1"/>
          </p:cNvSpPr>
          <p:nvPr>
            <p:ph type="title"/>
          </p:nvPr>
        </p:nvSpPr>
        <p:spPr/>
        <p:txBody>
          <a:bodyPr>
            <a:normAutofit/>
          </a:bodyPr>
          <a:lstStyle/>
          <a:p>
            <a:r>
              <a:rPr lang="en-AU" sz="4000" dirty="0">
                <a:latin typeface="Neue Haas Grotesk Text Pro" panose="020B0504020202020204" pitchFamily="34" charset="0"/>
              </a:rPr>
              <a:t>Clear structure</a:t>
            </a:r>
          </a:p>
        </p:txBody>
      </p:sp>
      <p:sp>
        <p:nvSpPr>
          <p:cNvPr id="3" name="Content Placeholder 2">
            <a:extLst>
              <a:ext uri="{FF2B5EF4-FFF2-40B4-BE49-F238E27FC236}">
                <a16:creationId xmlns:a16="http://schemas.microsoft.com/office/drawing/2014/main" id="{ADFC248C-8C82-EBE7-5ACD-BC361C110FE7}"/>
              </a:ext>
            </a:extLst>
          </p:cNvPr>
          <p:cNvSpPr>
            <a:spLocks noGrp="1"/>
          </p:cNvSpPr>
          <p:nvPr>
            <p:ph idx="1"/>
          </p:nvPr>
        </p:nvSpPr>
        <p:spPr>
          <a:xfrm>
            <a:off x="1115568" y="1982147"/>
            <a:ext cx="10168128" cy="4594717"/>
          </a:xfrm>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500" b="1" i="0" u="none" strike="noStrike" kern="1200" cap="none" spc="0" normalizeH="0" baseline="0" noProof="0" dirty="0">
                <a:ln>
                  <a:noFill/>
                </a:ln>
                <a:solidFill>
                  <a:srgbClr val="20231E"/>
                </a:solidFill>
                <a:effectLst/>
                <a:uLnTx/>
                <a:uFillTx/>
                <a:latin typeface="Neue Haas Grotesk Text Pro"/>
                <a:ea typeface="Arial"/>
                <a:cs typeface="+mn-cs"/>
              </a:rPr>
              <a:t>Text type features: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20231E"/>
                </a:solidFill>
                <a:effectLst/>
                <a:uLnTx/>
                <a:uFillTx/>
                <a:latin typeface="Neue Haas Grotesk Text Pro"/>
                <a:ea typeface="Arial"/>
                <a:cs typeface="+mn-cs"/>
              </a:rPr>
              <a:t>Date/place/time (as appropriate); structure (related to sequence of thought, events or importance); opening (often an evaluative comment); content reflection; conclusion; register; style; layout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srgbClr val="7030A0"/>
                </a:solidFill>
                <a:effectLst/>
                <a:uLnTx/>
                <a:uFillTx/>
                <a:latin typeface="Neue Haas Grotesk Text Pro" panose="020B0504020202020204" pitchFamily="34" charset="0"/>
                <a:cs typeface="Arial" panose="020B0604020202020204" pitchFamily="34" charset="0"/>
              </a:rPr>
              <a:t>                                                                                                 </a:t>
            </a:r>
            <a:r>
              <a:rPr kumimoji="0" lang="en-AU" sz="1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Neue Haas Grotesk Text Pro" panose="020B0504020202020204" pitchFamily="34" charset="0"/>
                <a:cs typeface="Arial" panose="020B0604020202020204" pitchFamily="34" charset="0"/>
              </a:rPr>
              <a:t>Date, place, time   </a:t>
            </a:r>
            <a:r>
              <a:rPr kumimoji="0" lang="en-AU" sz="1400" b="1" i="0" u="none" strike="noStrike" kern="1200" cap="none" spc="0" normalizeH="0" baseline="0" noProof="0" dirty="0">
                <a:ln>
                  <a:noFill/>
                </a:ln>
                <a:solidFill>
                  <a:srgbClr val="7030A0"/>
                </a:solidFill>
                <a:effectLst/>
                <a:uLnTx/>
                <a:uFillTx/>
                <a:latin typeface="Neue Haas Grotesk Text Pro" panose="020B0504020202020204" pitchFamily="34" charset="0"/>
                <a:cs typeface="Arial" panose="020B0604020202020204" pitchFamily="34" charset="0"/>
              </a:rPr>
              <a:t>                     </a:t>
            </a:r>
            <a:r>
              <a:rPr kumimoji="0" lang="es-ES" sz="1300" b="0" i="0" u="none" strike="noStrike" kern="1200" cap="none" spc="0" normalizeH="0" baseline="0" noProof="0" dirty="0">
                <a:ln>
                  <a:noFill/>
                </a:ln>
                <a:solidFill>
                  <a:srgbClr val="20231E"/>
                </a:solidFill>
                <a:effectLst/>
                <a:uLnTx/>
                <a:uFillTx/>
                <a:latin typeface="Neue Haas Grotesk Text Pro" panose="020B0504020202020204" pitchFamily="34" charset="0"/>
                <a:cs typeface="Arial" panose="020B0604020202020204" pitchFamily="34" charset="0"/>
              </a:rPr>
              <a:t>4 </a:t>
            </a:r>
            <a:r>
              <a:rPr lang="el-GR" sz="1300" dirty="0">
                <a:solidFill>
                  <a:srgbClr val="20231E"/>
                </a:solidFill>
                <a:latin typeface="Arial" panose="020B0604020202020204" pitchFamily="34" charset="0"/>
                <a:cs typeface="Arial" panose="020B0604020202020204" pitchFamily="34" charset="0"/>
              </a:rPr>
              <a:t>Μαρτίου</a:t>
            </a:r>
            <a:r>
              <a:rPr kumimoji="0" lang="el-GR" sz="1300" b="0" i="0" u="none" strike="noStrike" kern="1200" cap="none" spc="0" normalizeH="0" baseline="0" noProof="0" dirty="0">
                <a:ln>
                  <a:noFill/>
                </a:ln>
                <a:solidFill>
                  <a:srgbClr val="20231E"/>
                </a:solidFill>
                <a:effectLst/>
                <a:uLnTx/>
                <a:uFillTx/>
                <a:latin typeface="Arial" panose="020B0604020202020204" pitchFamily="34" charset="0"/>
                <a:cs typeface="Arial" panose="020B0604020202020204" pitchFamily="34" charset="0"/>
              </a:rPr>
              <a:t> 2023, στο δωμάτιό μου, βραδάκι</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l-GR" sz="1300" b="0" i="0" u="none" strike="noStrike" kern="1200" cap="none" spc="0" normalizeH="0" baseline="0" noProof="0" dirty="0">
                <a:ln>
                  <a:noFill/>
                </a:ln>
                <a:solidFill>
                  <a:srgbClr val="20231E"/>
                </a:solidFill>
                <a:effectLst/>
                <a:uLnTx/>
                <a:uFillTx/>
                <a:latin typeface="Arial" panose="020B0604020202020204" pitchFamily="34" charset="0"/>
                <a:cs typeface="Arial" panose="020B0604020202020204" pitchFamily="34" charset="0"/>
              </a:rPr>
              <a:t>Αγαπημένο μου ημερολόγιο</a:t>
            </a:r>
            <a:r>
              <a:rPr kumimoji="0" lang="en-AU" sz="1300" b="0" i="0" u="none" strike="noStrike" kern="1200" cap="none" spc="0" normalizeH="0" baseline="0" noProof="0" dirty="0">
                <a:ln>
                  <a:noFill/>
                </a:ln>
                <a:solidFill>
                  <a:srgbClr val="20231E"/>
                </a:solidFill>
                <a:effectLst/>
                <a:uLnTx/>
                <a:uFillTx/>
                <a:latin typeface="Neue Haas Grotesk Text Pro" panose="020B0504020202020204" pitchFamily="34" charset="0"/>
                <a:cs typeface="Arial" panose="020B0604020202020204" pitchFamily="34" charset="0"/>
              </a:rPr>
              <a:t>,                  </a:t>
            </a:r>
            <a:r>
              <a:rPr kumimoji="0" lang="en-AU" sz="1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Neue Haas Grotesk Text Pro" panose="020B0504020202020204" pitchFamily="34" charset="0"/>
                <a:cs typeface="Arial" panose="020B0604020202020204" pitchFamily="34" charset="0"/>
              </a:rPr>
              <a:t>Greeting</a:t>
            </a:r>
          </a:p>
          <a:p>
            <a:pPr marL="0" indent="0">
              <a:lnSpc>
                <a:spcPct val="115000"/>
              </a:lnSpc>
              <a:spcAft>
                <a:spcPts val="1000"/>
              </a:spcAft>
              <a:buNone/>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Σήμερα είναι Σάββατο και είναι η πρώτη φορά μετά από καιρό που δεν είμαι στο μαγαζί της κυρίας Τούλας να βοηθήσω με τις καινούριες παραλαβές</a:t>
            </a:r>
            <a:r>
              <a:rPr lang="en-AU" sz="1400" dirty="0">
                <a:effectLst/>
                <a:latin typeface="Neue Haas Grotesk Text Pro" panose="020B0504020202020204" pitchFamily="34" charset="0"/>
                <a:ea typeface="Calibri" panose="020F0502020204030204" pitchFamily="34" charset="0"/>
                <a:cs typeface="Times New Roman" panose="02020603050405020304" pitchFamily="18" charset="0"/>
              </a:rPr>
              <a:t>!</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Αντίθετα είμαι σπίτι και προσπαθώ να διαβάσω…</a:t>
            </a:r>
            <a:r>
              <a:rPr lang="en-A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Ακόμα δεν έχω </a:t>
            </a:r>
            <a:r>
              <a:rPr lang="el-GR" sz="1400" dirty="0">
                <a:latin typeface="Times New Roman" panose="02020603050405020304" pitchFamily="18" charset="0"/>
                <a:ea typeface="Calibri" panose="020F0502020204030204" pitchFamily="34" charset="0"/>
                <a:cs typeface="Times New Roman" panose="02020603050405020304" pitchFamily="18" charset="0"/>
              </a:rPr>
              <a:t>συνηθίσει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αυτή την αλλα</a:t>
            </a:r>
            <a:r>
              <a:rPr lang="el-GR" sz="1400" dirty="0">
                <a:latin typeface="Times New Roman" panose="02020603050405020304" pitchFamily="18" charset="0"/>
                <a:ea typeface="Calibri" panose="020F0502020204030204" pitchFamily="34" charset="0"/>
                <a:cs typeface="Times New Roman" panose="02020603050405020304" pitchFamily="18" charset="0"/>
              </a:rPr>
              <a:t>γή στη ζωή μου.</a:t>
            </a:r>
            <a:endParaRPr kumimoji="0" lang="el-GR" sz="14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ts val="1400"/>
              </a:lnSpc>
              <a:spcBef>
                <a:spcPts val="600"/>
              </a:spcBef>
              <a:spcAft>
                <a:spcPts val="600"/>
              </a:spcAft>
              <a:buClrTx/>
              <a:buSzTx/>
              <a:buFont typeface="Wingdings" panose="05000000000000000000" pitchFamily="2" charset="2"/>
              <a:buChar char="§"/>
              <a:tabLst/>
              <a:defRPr/>
            </a:pPr>
            <a:r>
              <a:rPr kumimoji="0" lang="en-AU" sz="1500" b="1" i="0" u="none" strike="noStrike" kern="1200" cap="none" spc="0" normalizeH="0" baseline="0" noProof="0" dirty="0">
                <a:ln>
                  <a:noFill/>
                </a:ln>
                <a:solidFill>
                  <a:srgbClr val="000000"/>
                </a:solidFill>
                <a:effectLst/>
                <a:uLnTx/>
                <a:uFillTx/>
                <a:latin typeface="Neue Haas Grotesk Text Pro"/>
                <a:ea typeface="Arial"/>
                <a:cs typeface="+mn-cs"/>
              </a:rPr>
              <a:t>Content:</a:t>
            </a:r>
            <a:endPar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endParaRPr>
          </a:p>
          <a:p>
            <a:pPr marL="342900" marR="0" lvl="0" indent="-342900" algn="l" defTabSz="914400" rtl="0" eaLnBrk="1" fontAlgn="auto" latinLnBrk="0" hangingPunct="1">
              <a:lnSpc>
                <a:spcPts val="1400"/>
              </a:lnSpc>
              <a:spcBef>
                <a:spcPts val="600"/>
              </a:spcBef>
              <a:spcAft>
                <a:spcPts val="600"/>
              </a:spcAft>
              <a:buClrTx/>
              <a:buSzTx/>
              <a:buFont typeface="Arial" panose="020B0604020202020204" pitchFamily="34" charset="0"/>
              <a:buAutoNum type="arabicPeriod"/>
              <a:tabLst/>
              <a:defRPr/>
            </a:pPr>
            <a:r>
              <a:rPr kumimoji="0" lang="en-US" sz="1500" i="0" u="none" strike="noStrike" kern="1200" cap="none" spc="0" normalizeH="0" baseline="0" noProof="0" dirty="0">
                <a:ln>
                  <a:noFill/>
                </a:ln>
                <a:solidFill>
                  <a:srgbClr val="000000"/>
                </a:solidFill>
                <a:effectLst/>
                <a:uLnTx/>
                <a:uFillTx/>
                <a:latin typeface="Neue Haas Grotesk Text Pro"/>
                <a:ea typeface="Arial"/>
                <a:cs typeface="+mn-cs"/>
              </a:rPr>
              <a:t>Thoughts about your decision to stop your part time job to devote more time to your school-work. </a:t>
            </a:r>
            <a:endParaRPr kumimoji="0" lang="el-GR" sz="1500" i="0" u="none" strike="noStrike" kern="1200" cap="none" spc="0" normalizeH="0" baseline="0" noProof="0" dirty="0">
              <a:ln>
                <a:noFill/>
              </a:ln>
              <a:solidFill>
                <a:srgbClr val="000000"/>
              </a:solidFill>
              <a:effectLst/>
              <a:uLnTx/>
              <a:uFillTx/>
              <a:latin typeface="Neue Haas Grotesk Text Pro"/>
              <a:ea typeface="Arial"/>
              <a:cs typeface="+mn-cs"/>
            </a:endParaRPr>
          </a:p>
          <a:p>
            <a:pPr marL="342900" marR="0" lvl="0" indent="-342900" algn="l" defTabSz="914400" rtl="0" eaLnBrk="1" fontAlgn="auto" latinLnBrk="0" hangingPunct="1">
              <a:lnSpc>
                <a:spcPts val="1400"/>
              </a:lnSpc>
              <a:spcBef>
                <a:spcPts val="600"/>
              </a:spcBef>
              <a:spcAft>
                <a:spcPts val="600"/>
              </a:spcAft>
              <a:buClrTx/>
              <a:buSzTx/>
              <a:buFont typeface="Arial" panose="020B0604020202020204" pitchFamily="34" charset="0"/>
              <a:buAutoNum type="arabicPeriod"/>
              <a:tabLst/>
              <a:defRPr/>
            </a:pPr>
            <a:r>
              <a:rPr lang="el-GR" sz="1500" dirty="0">
                <a:solidFill>
                  <a:srgbClr val="000000"/>
                </a:solidFill>
                <a:latin typeface="Neue Haas Grotesk Text Pro"/>
                <a:ea typeface="Arial"/>
              </a:rPr>
              <a:t>Η</a:t>
            </a:r>
            <a:r>
              <a:rPr lang="en-AU" sz="1500" dirty="0">
                <a:solidFill>
                  <a:srgbClr val="000000"/>
                </a:solidFill>
                <a:latin typeface="Neue Haas Grotesk Text Pro"/>
                <a:ea typeface="Arial"/>
              </a:rPr>
              <a:t>ow you feel now.</a:t>
            </a:r>
            <a:endParaRPr kumimoji="0" lang="en-US" sz="1500" i="0" u="none" strike="noStrike" kern="1200" cap="none" spc="0" normalizeH="0" baseline="0" noProof="0" dirty="0">
              <a:ln>
                <a:noFill/>
              </a:ln>
              <a:solidFill>
                <a:srgbClr val="000000"/>
              </a:solidFill>
              <a:effectLst/>
              <a:uLnTx/>
              <a:uFillTx/>
              <a:latin typeface="Neue Haas Grotesk Text Pro"/>
              <a:ea typeface="Arial"/>
              <a:cs typeface="+mn-cs"/>
            </a:endParaRPr>
          </a:p>
          <a:p>
            <a:pPr marL="0" marR="0" lvl="0" indent="0" algn="l" defTabSz="914400" rtl="0" eaLnBrk="1" fontAlgn="auto" latinLnBrk="0" hangingPunct="1">
              <a:lnSpc>
                <a:spcPts val="1400"/>
              </a:lnSpc>
              <a:spcBef>
                <a:spcPts val="600"/>
              </a:spcBef>
              <a:spcAft>
                <a:spcPts val="60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rPr>
              <a:t>3.</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 </a:t>
            </a:r>
            <a:r>
              <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rPr>
              <a:t>Personal language </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such as use of first-person, subjective/informal/familiar style/register, emotive language and emphasis on</a:t>
            </a:r>
            <a:r>
              <a:rPr kumimoji="0" lang="el-GR" sz="1500" b="0" i="0" u="none" strike="noStrike" kern="1200" cap="none" spc="0" normalizeH="0" baseline="0" noProof="0" dirty="0">
                <a:ln>
                  <a:noFill/>
                </a:ln>
                <a:solidFill>
                  <a:srgbClr val="000000"/>
                </a:solidFill>
                <a:effectLst/>
                <a:uLnTx/>
                <a:uFillTx/>
                <a:latin typeface="Neue Haas Grotesk Text Pro"/>
                <a:ea typeface="Arial"/>
                <a:cs typeface="+mn-cs"/>
              </a:rPr>
              <a:t> </a:t>
            </a:r>
            <a:r>
              <a:rPr kumimoji="0" lang="en-AU" sz="1500" b="0" i="0" u="none" strike="noStrike" kern="1200" cap="none" spc="0" normalizeH="0" baseline="0" noProof="0" dirty="0">
                <a:ln>
                  <a:noFill/>
                </a:ln>
                <a:solidFill>
                  <a:srgbClr val="000000"/>
                </a:solidFill>
                <a:effectLst/>
                <a:uLnTx/>
                <a:uFillTx/>
                <a:latin typeface="Neue Haas Grotesk Text Pro"/>
                <a:ea typeface="Arial"/>
                <a:cs typeface="+mn-cs"/>
              </a:rPr>
              <a:t>ideas,</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 </a:t>
            </a:r>
            <a:r>
              <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rPr>
              <a:t>opinions</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 </a:t>
            </a:r>
            <a:r>
              <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rPr>
              <a:t>feelings</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 and </a:t>
            </a:r>
            <a:r>
              <a:rPr kumimoji="0" lang="en-US" sz="1500" b="1" i="0" u="none" strike="noStrike" kern="1200" cap="none" spc="0" normalizeH="0" baseline="0" noProof="0" dirty="0">
                <a:ln>
                  <a:noFill/>
                </a:ln>
                <a:solidFill>
                  <a:srgbClr val="000000"/>
                </a:solidFill>
                <a:effectLst/>
                <a:uLnTx/>
                <a:uFillTx/>
                <a:latin typeface="Neue Haas Grotesk Text Pro"/>
                <a:ea typeface="Arial"/>
                <a:cs typeface="+mn-cs"/>
              </a:rPr>
              <a:t>impressions</a:t>
            </a:r>
            <a:r>
              <a:rPr kumimoji="0" lang="en-US" sz="1500" b="0" i="0" u="none" strike="noStrike" kern="1200" cap="none" spc="0" normalizeH="0" baseline="0" noProof="0" dirty="0">
                <a:ln>
                  <a:noFill/>
                </a:ln>
                <a:solidFill>
                  <a:srgbClr val="000000"/>
                </a:solidFill>
                <a:effectLst/>
                <a:uLnTx/>
                <a:uFillTx/>
                <a:latin typeface="Neue Haas Grotesk Text Pro"/>
                <a:ea typeface="Arial"/>
                <a:cs typeface="+mn-cs"/>
              </a:rPr>
              <a:t> rather than factual, objective information</a:t>
            </a:r>
            <a:r>
              <a:rPr kumimoji="0" lang="el-GR" sz="1500" b="0" i="0" u="none" strike="noStrike" kern="1200" cap="none" spc="0" normalizeH="0" baseline="0" noProof="0" dirty="0">
                <a:ln>
                  <a:noFill/>
                </a:ln>
                <a:solidFill>
                  <a:srgbClr val="000000"/>
                </a:solidFill>
                <a:effectLst/>
                <a:uLnTx/>
                <a:uFillTx/>
                <a:latin typeface="Neue Haas Grotesk Text Pro"/>
                <a:ea typeface="Arial"/>
                <a:cs typeface="+mn-cs"/>
              </a:rPr>
              <a:t>.</a:t>
            </a:r>
            <a:endParaRPr lang="en-AU" dirty="0"/>
          </a:p>
        </p:txBody>
      </p:sp>
      <p:cxnSp>
        <p:nvCxnSpPr>
          <p:cNvPr id="5" name="Straight Arrow Connector 4">
            <a:extLst>
              <a:ext uri="{FF2B5EF4-FFF2-40B4-BE49-F238E27FC236}">
                <a16:creationId xmlns:a16="http://schemas.microsoft.com/office/drawing/2014/main" id="{3A7A63E5-E09D-EA4B-22C4-8EEEB905781D}"/>
              </a:ext>
            </a:extLst>
          </p:cNvPr>
          <p:cNvCxnSpPr>
            <a:cxnSpLocks/>
          </p:cNvCxnSpPr>
          <p:nvPr/>
        </p:nvCxnSpPr>
        <p:spPr>
          <a:xfrm flipH="1">
            <a:off x="3396343" y="3521292"/>
            <a:ext cx="556591" cy="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0810C871-D4D8-7B9E-D786-C372DFDA5778}"/>
              </a:ext>
            </a:extLst>
          </p:cNvPr>
          <p:cNvCxnSpPr>
            <a:cxnSpLocks/>
          </p:cNvCxnSpPr>
          <p:nvPr/>
        </p:nvCxnSpPr>
        <p:spPr>
          <a:xfrm flipV="1">
            <a:off x="6826763" y="3146445"/>
            <a:ext cx="709938" cy="113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01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F0D2-5A5D-CBF4-7246-02CC9F91E809}"/>
              </a:ext>
            </a:extLst>
          </p:cNvPr>
          <p:cNvSpPr>
            <a:spLocks noGrp="1"/>
          </p:cNvSpPr>
          <p:nvPr>
            <p:ph type="title"/>
          </p:nvPr>
        </p:nvSpPr>
        <p:spPr>
          <a:xfrm>
            <a:off x="1115568" y="548640"/>
            <a:ext cx="10168128" cy="399837"/>
          </a:xfrm>
        </p:spPr>
        <p:txBody>
          <a:bodyPr>
            <a:noAutofit/>
          </a:bodyPr>
          <a:lstStyle/>
          <a:p>
            <a:r>
              <a:rPr lang="es-ES" sz="3600" dirty="0" err="1">
                <a:latin typeface="Neue Haas Grotesk Text Pro" panose="020B0504020202020204" pitchFamily="34" charset="0"/>
              </a:rPr>
              <a:t>Let´s</a:t>
            </a:r>
            <a:r>
              <a:rPr lang="es-ES" sz="3600" dirty="0">
                <a:latin typeface="Neue Haas Grotesk Text Pro" panose="020B0504020202020204" pitchFamily="34" charset="0"/>
              </a:rPr>
              <a:t> </a:t>
            </a:r>
            <a:r>
              <a:rPr lang="es-ES" sz="3600" dirty="0" err="1">
                <a:latin typeface="Neue Haas Grotesk Text Pro" panose="020B0504020202020204" pitchFamily="34" charset="0"/>
              </a:rPr>
              <a:t>see</a:t>
            </a:r>
            <a:r>
              <a:rPr lang="es-ES" sz="3600" dirty="0">
                <a:latin typeface="Neue Haas Grotesk Text Pro" panose="020B0504020202020204" pitchFamily="34" charset="0"/>
              </a:rPr>
              <a:t> </a:t>
            </a:r>
            <a:r>
              <a:rPr lang="es-ES" sz="3600" dirty="0" err="1">
                <a:latin typeface="Neue Haas Grotesk Text Pro" panose="020B0504020202020204" pitchFamily="34" charset="0"/>
              </a:rPr>
              <a:t>an</a:t>
            </a:r>
            <a:r>
              <a:rPr lang="es-ES" sz="3600" dirty="0">
                <a:latin typeface="Neue Haas Grotesk Text Pro" panose="020B0504020202020204" pitchFamily="34" charset="0"/>
              </a:rPr>
              <a:t> </a:t>
            </a:r>
            <a:r>
              <a:rPr lang="es-ES" sz="3600" dirty="0" err="1">
                <a:latin typeface="Neue Haas Grotesk Text Pro" panose="020B0504020202020204" pitchFamily="34" charset="0"/>
              </a:rPr>
              <a:t>example</a:t>
            </a:r>
            <a:endParaRPr lang="en-AU" sz="3600"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86F9D903-A228-9840-E368-1C0C39550853}"/>
              </a:ext>
            </a:extLst>
          </p:cNvPr>
          <p:cNvSpPr>
            <a:spLocks noGrp="1"/>
          </p:cNvSpPr>
          <p:nvPr>
            <p:ph idx="1"/>
          </p:nvPr>
        </p:nvSpPr>
        <p:spPr>
          <a:xfrm>
            <a:off x="1115568" y="1226773"/>
            <a:ext cx="9874271" cy="5631227"/>
          </a:xfrm>
        </p:spPr>
        <p:txBody>
          <a:bodyPr>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dirty="0">
                <a:ln>
                  <a:noFill/>
                </a:ln>
                <a:effectLst/>
                <a:uLnTx/>
                <a:uFillTx/>
                <a:latin typeface="+mj-lt"/>
                <a:cs typeface="Arial" panose="020B0604020202020204" pitchFamily="34" charset="0"/>
              </a:rPr>
              <a:t>                                                                                                                                        </a:t>
            </a:r>
            <a:r>
              <a:rPr kumimoji="0" lang="en-AU" sz="1200" b="1" i="0" u="none" strike="noStrike" kern="1200" cap="none" spc="0" normalizeH="0" baseline="0" noProof="0" dirty="0">
                <a:ln>
                  <a:noFill/>
                </a:ln>
                <a:solidFill>
                  <a:srgbClr val="0070C0"/>
                </a:solidFill>
                <a:effectLst/>
                <a:uLnTx/>
                <a:uFillTx/>
                <a:latin typeface="Neue Haas Grotesk Text Pro" panose="020B0504020202020204" pitchFamily="34" charset="0"/>
                <a:cs typeface="Arial" panose="020B0604020202020204" pitchFamily="34" charset="0"/>
              </a:rPr>
              <a:t>Date, Place, Time</a:t>
            </a:r>
            <a:r>
              <a:rPr kumimoji="0" lang="el-GR" sz="1200" b="1" i="0" u="none" strike="noStrike" kern="1200" cap="none" spc="0" normalizeH="0" baseline="0" noProof="0" dirty="0">
                <a:ln>
                  <a:noFill/>
                </a:ln>
                <a:solidFill>
                  <a:srgbClr val="0070C0"/>
                </a:solidFill>
                <a:effectLst/>
                <a:uLnTx/>
                <a:uFillTx/>
                <a:latin typeface="+mj-lt"/>
                <a:cs typeface="Arial" panose="020B0604020202020204" pitchFamily="34" charset="0"/>
              </a:rPr>
              <a:t>       </a:t>
            </a:r>
            <a:r>
              <a:rPr kumimoji="0" lang="en-AU" sz="1200" b="1" i="0" u="none" strike="noStrike" kern="1200" cap="none" spc="0" normalizeH="0" baseline="0" noProof="0" dirty="0">
                <a:ln>
                  <a:noFill/>
                </a:ln>
                <a:solidFill>
                  <a:srgbClr val="0070C0"/>
                </a:solidFill>
                <a:effectLst/>
                <a:uLnTx/>
                <a:uFillTx/>
                <a:latin typeface="Neue Haas Grotesk Text Pro" panose="020B0504020202020204" pitchFamily="34" charset="0"/>
                <a:cs typeface="Arial" panose="020B0604020202020204" pitchFamily="34" charset="0"/>
              </a:rPr>
              <a:t>         </a:t>
            </a:r>
            <a:r>
              <a:rPr kumimoji="0" lang="es-ES" sz="1200" b="0" i="0" u="none" strike="noStrike" kern="1200" cap="none" spc="0" normalizeH="0" baseline="0" noProof="0" dirty="0">
                <a:ln>
                  <a:noFill/>
                </a:ln>
                <a:effectLst/>
                <a:uLnTx/>
                <a:uFillTx/>
                <a:latin typeface="Neue Haas Grotesk Text Pro" panose="020B0504020202020204" pitchFamily="34" charset="0"/>
                <a:cs typeface="Arial" panose="020B0604020202020204" pitchFamily="34" charset="0"/>
              </a:rPr>
              <a:t>4 </a:t>
            </a:r>
            <a:r>
              <a:rPr kumimoji="0" lang="el-GR" sz="1200" b="0" i="0" u="none" strike="noStrike" kern="1200" cap="none" spc="0" normalizeH="0" baseline="0" noProof="0" dirty="0">
                <a:ln>
                  <a:noFill/>
                </a:ln>
                <a:effectLst/>
                <a:uLnTx/>
                <a:uFillTx/>
                <a:latin typeface="+mj-lt"/>
                <a:cs typeface="Arial" panose="020B0604020202020204" pitchFamily="34" charset="0"/>
              </a:rPr>
              <a:t>Μαρτίου 2023, στο δωμάτιό μου, πρωί</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dirty="0">
                <a:ln>
                  <a:noFill/>
                </a:ln>
                <a:effectLst/>
                <a:uLnTx/>
                <a:uFillTx/>
                <a:latin typeface="+mj-lt"/>
                <a:cs typeface="Arial" panose="020B0604020202020204" pitchFamily="34" charset="0"/>
              </a:rPr>
              <a:t>Αγαπημένο μου ημερολόγιο</a:t>
            </a:r>
            <a:r>
              <a:rPr kumimoji="0" lang="en-AU" sz="1200" b="0" i="0" u="none" strike="noStrike" kern="1200" cap="none" spc="0" normalizeH="0" baseline="0" noProof="0" dirty="0">
                <a:ln>
                  <a:noFill/>
                </a:ln>
                <a:effectLst/>
                <a:uLnTx/>
                <a:uFillTx/>
                <a:latin typeface="Neue Haas Grotesk Text Pro" panose="020B0504020202020204" pitchFamily="34" charset="0"/>
                <a:cs typeface="Arial" panose="020B0604020202020204" pitchFamily="34" charset="0"/>
              </a:rPr>
              <a:t>,            </a:t>
            </a:r>
            <a:r>
              <a:rPr kumimoji="0" lang="en-AU" sz="1200" b="1" i="0" u="none" strike="noStrike" kern="1200" cap="none" spc="0" normalizeH="0" baseline="0" noProof="0" dirty="0">
                <a:ln>
                  <a:noFill/>
                </a:ln>
                <a:solidFill>
                  <a:srgbClr val="0070C0"/>
                </a:solidFill>
                <a:effectLst/>
                <a:uLnTx/>
                <a:uFillTx/>
                <a:latin typeface="Neue Haas Grotesk Text Pro" panose="020B0504020202020204" pitchFamily="34" charset="0"/>
                <a:cs typeface="Arial" panose="020B0604020202020204" pitchFamily="34" charset="0"/>
              </a:rPr>
              <a:t>Salutation/Greeting</a:t>
            </a:r>
            <a:endParaRPr kumimoji="0" lang="el-GR" sz="1200" b="1" i="0" u="none" strike="noStrike" kern="1200" cap="none" spc="0" normalizeH="0" baseline="0" noProof="0" dirty="0">
              <a:ln>
                <a:noFill/>
              </a:ln>
              <a:solidFill>
                <a:srgbClr val="0070C0"/>
              </a:solidFill>
              <a:effectLst/>
              <a:uLnTx/>
              <a:uFillTx/>
              <a:latin typeface="+mj-lt"/>
              <a:cs typeface="Arial" panose="020B0604020202020204" pitchFamily="34" charset="0"/>
            </a:endParaRPr>
          </a:p>
          <a:p>
            <a:pPr marL="0" marR="0" lvl="0" indent="0" algn="l"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kumimoji="0" lang="el-GR" sz="12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Σήμερα είναι Σάββατο και είναι η πρώτη φορά μετά από καιρό που δεν είμαι στο μαγαζί της κυρίας Τούλας να βοηθήσω με τις καινούριες παραλαβές</a:t>
            </a:r>
            <a:r>
              <a:rPr kumimoji="0" lang="en-AU" sz="1200" b="0" i="0" u="none" strike="noStrike" kern="1200" cap="none" spc="0" normalizeH="0" baseline="0" noProof="0" dirty="0">
                <a:ln>
                  <a:noFill/>
                </a:ln>
                <a:effectLst/>
                <a:uLnTx/>
                <a:uFillTx/>
                <a:latin typeface="Neue Haas Grotesk Text Pro" panose="020B0504020202020204" pitchFamily="34" charset="0"/>
                <a:ea typeface="Calibri" panose="020F0502020204030204" pitchFamily="34" charset="0"/>
                <a:cs typeface="Times New Roman" panose="02020603050405020304" pitchFamily="18" charset="0"/>
              </a:rPr>
              <a:t>!</a:t>
            </a:r>
            <a:r>
              <a:rPr kumimoji="0" lang="el-GR" sz="12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 Αντίθετα είμαι σπίτι και προσπαθώ να διαβάσω… </a:t>
            </a:r>
            <a:r>
              <a:rPr kumimoji="0" lang="es-ES" sz="12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A</a:t>
            </a:r>
            <a:r>
              <a:rPr kumimoji="0" lang="el-GR" sz="12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κόμα δεν έχω συνηθίσει αυτή την αλλαγή στη ζωή μου. </a:t>
            </a:r>
            <a:r>
              <a:rPr lang="en-AU" sz="1200" dirty="0">
                <a:latin typeface="+mj-lt"/>
                <a:ea typeface="Calibri" panose="020F0502020204030204" pitchFamily="34" charset="0"/>
                <a:cs typeface="Times New Roman" panose="02020603050405020304" pitchFamily="18" charset="0"/>
              </a:rPr>
              <a:t>   </a:t>
            </a:r>
            <a:r>
              <a:rPr lang="en-AU" sz="1200" b="1" dirty="0">
                <a:solidFill>
                  <a:srgbClr val="0070C0"/>
                </a:solidFill>
                <a:latin typeface="+mj-lt"/>
                <a:ea typeface="Calibri" panose="020F0502020204030204" pitchFamily="34" charset="0"/>
                <a:cs typeface="Times New Roman" panose="02020603050405020304" pitchFamily="18" charset="0"/>
              </a:rPr>
              <a:t>Introduction</a:t>
            </a:r>
            <a:endParaRPr kumimoji="0" lang="el-GR" sz="1200" b="1" i="0" u="none" strike="noStrike" kern="1200" cap="none" spc="0" normalizeH="0" baseline="0" noProof="0" dirty="0">
              <a:ln>
                <a:noFill/>
              </a:ln>
              <a:solidFill>
                <a:srgbClr val="0070C0"/>
              </a:solidFill>
              <a:effectLst/>
              <a:uLnTx/>
              <a:uFillTx/>
              <a:latin typeface="+mj-lt"/>
              <a:ea typeface="Calibri" panose="020F0502020204030204" pitchFamily="34" charset="0"/>
              <a:cs typeface="Times New Roman" panose="02020603050405020304" pitchFamily="18" charset="0"/>
            </a:endParaRPr>
          </a:p>
          <a:p>
            <a:pPr marL="0" lvl="0" indent="0">
              <a:lnSpc>
                <a:spcPct val="115000"/>
              </a:lnSpc>
              <a:spcAft>
                <a:spcPts val="1000"/>
              </a:spcAft>
              <a:buNone/>
            </a:pPr>
            <a:r>
              <a:rPr lang="el-GR" sz="1200" dirty="0">
                <a:solidFill>
                  <a:prstClr val="black"/>
                </a:solidFill>
                <a:highlight>
                  <a:srgbClr val="00FF00"/>
                </a:highlight>
                <a:latin typeface="Calibri Light" panose="020F0302020204030204"/>
                <a:ea typeface="Calibri" panose="020F0502020204030204" pitchFamily="34" charset="0"/>
                <a:cs typeface="Times New Roman" panose="02020603050405020304" pitchFamily="18" charset="0"/>
              </a:rPr>
              <a:t>Σαν χθες μου φαίνεται </a:t>
            </a:r>
            <a:r>
              <a:rPr lang="el-GR" sz="1200" dirty="0">
                <a:solidFill>
                  <a:prstClr val="black"/>
                </a:solidFill>
                <a:latin typeface="Calibri Light" panose="020F0302020204030204"/>
                <a:ea typeface="Calibri" panose="020F0502020204030204" pitchFamily="34" charset="0"/>
                <a:cs typeface="Times New Roman" panose="02020603050405020304" pitchFamily="18" charset="0"/>
              </a:rPr>
              <a:t>όταν έπιασα δουλειά στο μικρό βιβλιοπωλείο της περιοχής μας. Η ιδιοκτήτρια του, η κυρία Τούλα είναι μητέρα της Ελένης, της καλύτερης μου φίλης. Στο μαγαζί δούλευα τις Παρασκευές το απόγευμα, τα Σάββατα το πρωί και όταν είχαμε σχολικές διακοπές. </a:t>
            </a:r>
            <a:r>
              <a:rPr lang="en-AU" sz="1200" dirty="0">
                <a:solidFill>
                  <a:prstClr val="black"/>
                </a:solidFill>
                <a:latin typeface="Calibri Light" panose="020F0302020204030204"/>
                <a:ea typeface="Calibri" panose="020F0502020204030204" pitchFamily="34" charset="0"/>
                <a:cs typeface="Times New Roman" panose="02020603050405020304" pitchFamily="18" charset="0"/>
              </a:rPr>
              <a:t>Mo</a:t>
            </a:r>
            <a:r>
              <a:rPr lang="el-GR" sz="1200" dirty="0">
                <a:solidFill>
                  <a:prstClr val="black"/>
                </a:solidFill>
                <a:latin typeface="Calibri Light" panose="020F0302020204030204"/>
                <a:ea typeface="Calibri" panose="020F0502020204030204" pitchFamily="34" charset="0"/>
                <a:cs typeface="Times New Roman" panose="02020603050405020304" pitchFamily="18" charset="0"/>
              </a:rPr>
              <a:t>υ άρεσε η δουλειά μου αλλά ο χρόνος μου για το σχολικό διάβασα ήταν περιορισμένος. Αυτό φάνηκε δυστυχώς στους βαθμούς μου πέρυσι με αποτέλεσμα η μαμά να μου ζητήσει να σταματήσω να δουλεύω. Στην αρχή διαμαρτυρήθηκα έντονα αλλά μετά το σκέφτηκα καλύτερα. Είναι η τελευταία μου χρονιά και αν θέλω να τα πάω καλά στις εξετάσεις χρειάζεται να αφιερώσω περισσότερο χρόνο στα μαθήματά μου. Από τη δουλειά αυτό που θα μου λείψει πάνω απ’ όλα είναι τα χρήματα. Έχω καταφέρει όμως να βάλω κάτι στην άκρη. Επίσης, έμαθα πολλά πράγματα από την κυρία Τούλα. Άρα η απόκτηση ενός καλού απολυτηρίου σε συνδυασμό με όλα όσα έχω ήδη κερδίσει από τη δουλειά, είναι η καλύτερη επιλογή που μπορώ να κάνω.</a:t>
            </a:r>
            <a:endParaRPr lang="en-AU" sz="1200" dirty="0">
              <a:highlight>
                <a:srgbClr val="00FF00"/>
              </a:highlight>
              <a:latin typeface="+mj-lt"/>
              <a:ea typeface="Calibri" panose="020F0502020204030204" pitchFamily="34" charset="0"/>
              <a:cs typeface="Times New Roman" panose="02020603050405020304" pitchFamily="18" charset="0"/>
            </a:endParaRPr>
          </a:p>
          <a:p>
            <a:pPr marL="0" lvl="0" indent="0">
              <a:lnSpc>
                <a:spcPct val="115000"/>
              </a:lnSpc>
              <a:spcAft>
                <a:spcPts val="1000"/>
              </a:spcAft>
              <a:buNone/>
              <a:defRPr/>
            </a:pPr>
            <a:r>
              <a:rPr lang="el-GR" sz="1200" dirty="0">
                <a:effectLst/>
                <a:latin typeface="+mj-lt"/>
                <a:ea typeface="Calibri" panose="020F0502020204030204" pitchFamily="34" charset="0"/>
                <a:cs typeface="Times New Roman" panose="02020603050405020304" pitchFamily="18" charset="0"/>
              </a:rPr>
              <a:t>…</a:t>
            </a:r>
            <a:r>
              <a:rPr lang="el-GR" sz="1200" dirty="0">
                <a:effectLst/>
                <a:highlight>
                  <a:srgbClr val="00FF00"/>
                </a:highlight>
                <a:latin typeface="+mj-lt"/>
                <a:ea typeface="Calibri" panose="020F0502020204030204" pitchFamily="34" charset="0"/>
                <a:cs typeface="Times New Roman" panose="02020603050405020304" pitchFamily="18" charset="0"/>
              </a:rPr>
              <a:t>Αχ! </a:t>
            </a:r>
            <a:r>
              <a:rPr lang="el-GR" sz="1200" dirty="0">
                <a:effectLst/>
                <a:latin typeface="+mj-lt"/>
                <a:ea typeface="Calibri" panose="020F0502020204030204" pitchFamily="34" charset="0"/>
                <a:cs typeface="Times New Roman" panose="02020603050405020304" pitchFamily="18" charset="0"/>
              </a:rPr>
              <a:t>Πραγματικά η δουλειά εκεί μου άρεσε πολύ. Καθόλου περίεργο αφού μου αρέσουν τα βιβλία και η επαφή με τον κόσμο.</a:t>
            </a:r>
            <a:r>
              <a:rPr lang="el-GR" sz="1200" dirty="0">
                <a:latin typeface="+mj-lt"/>
                <a:ea typeface="Calibri" panose="020F0502020204030204" pitchFamily="34" charset="0"/>
                <a:cs typeface="Times New Roman" panose="02020603050405020304" pitchFamily="18" charset="0"/>
              </a:rPr>
              <a:t> Στη </a:t>
            </a:r>
            <a:r>
              <a:rPr lang="el-GR" sz="1200" dirty="0">
                <a:effectLst/>
                <a:latin typeface="+mj-lt"/>
                <a:ea typeface="Calibri" panose="020F0502020204030204" pitchFamily="34" charset="0"/>
                <a:cs typeface="Times New Roman" panose="02020603050405020304" pitchFamily="18" charset="0"/>
              </a:rPr>
              <a:t>γειτονιά μας υπάρχουν πολλοί βιβλιόφιλοι </a:t>
            </a:r>
            <a:r>
              <a:rPr lang="el-GR" sz="1200" dirty="0">
                <a:latin typeface="+mj-lt"/>
                <a:ea typeface="Calibri" panose="020F0502020204030204" pitchFamily="34" charset="0"/>
                <a:cs typeface="Times New Roman" panose="02020603050405020304" pitchFamily="18" charset="0"/>
              </a:rPr>
              <a:t>και το μαγαζάκι παρότι ήταν μικρό ήταν πάντα γεμάτο κόσμο. </a:t>
            </a:r>
            <a:r>
              <a:rPr lang="el-GR" sz="1200" dirty="0">
                <a:effectLst/>
                <a:latin typeface="+mj-lt"/>
                <a:ea typeface="Calibri" panose="020F0502020204030204" pitchFamily="34" charset="0"/>
                <a:cs typeface="Times New Roman" panose="02020603050405020304" pitchFamily="18" charset="0"/>
              </a:rPr>
              <a:t>Επιπλέον, η κυρία Τούλα είναι πολύ καλός άνθρωπος, με μεγάλη υπομονή και διάθεση μου έδειξε όλα όσα χρειάζονταν πάνω στη δουλειά. Συχνά ερχόταν και η Ελένη από εκεί με τον αδερφό της και περνούσαμε πολύ όμορφα. Πάνω απ’ όλα είχα το χαρτζιλίκι μου, μικρό αλλά ικανοποιητικό.</a:t>
            </a:r>
            <a:r>
              <a:rPr lang="el-GR" sz="1200" dirty="0">
                <a:solidFill>
                  <a:prstClr val="black"/>
                </a:solidFill>
                <a:latin typeface="Calibri Light" panose="020F0302020204030204"/>
                <a:ea typeface="Calibri" panose="020F0502020204030204" pitchFamily="34" charset="0"/>
                <a:cs typeface="Times New Roman" panose="02020603050405020304" pitchFamily="18" charset="0"/>
              </a:rPr>
              <a:t> Η αλήθεια είναι ότι την Ελένη και τον αδερφό της δε θα σταματήσω να τους βλέπω έτσι κι αλλιώς. </a:t>
            </a:r>
            <a:endPar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l-GR" sz="1200" dirty="0">
                <a:effectLst/>
                <a:latin typeface="+mj-lt"/>
                <a:ea typeface="Calibri" panose="020F0502020204030204" pitchFamily="34" charset="0"/>
                <a:cs typeface="Times New Roman" panose="02020603050405020304" pitchFamily="18" charset="0"/>
              </a:rPr>
              <a:t>Ξέρω ότι δεν πρέπει να παραπονιέμαι. Κέρδισα πολλές εμπειρίες στο μικρό βιβλιοπωλείο της γειτονιάς και θα μπορώ να γυρίσω πίσω ως υπάλληλος σαν φοιτήτρια πια. Αυτά έχω να σου πω σήμερα ημερολόγιο μου. </a:t>
            </a:r>
            <a:r>
              <a:rPr lang="el-GR" sz="1200" dirty="0">
                <a:effectLst/>
                <a:highlight>
                  <a:srgbClr val="00FF00"/>
                </a:highlight>
                <a:latin typeface="+mj-lt"/>
                <a:ea typeface="Calibri" panose="020F0502020204030204" pitchFamily="34" charset="0"/>
                <a:cs typeface="Times New Roman" panose="02020603050405020304" pitchFamily="18" charset="0"/>
              </a:rPr>
              <a:t>Μακάρι</a:t>
            </a:r>
            <a:r>
              <a:rPr lang="el-GR" sz="1200" dirty="0">
                <a:effectLst/>
                <a:latin typeface="+mj-lt"/>
                <a:ea typeface="Calibri" panose="020F0502020204030204" pitchFamily="34" charset="0"/>
                <a:cs typeface="Times New Roman" panose="02020603050405020304" pitchFamily="18" charset="0"/>
              </a:rPr>
              <a:t> μόνο το διάβασμα το Σάββατο το πρωί να μην ήταν τόσο βαρετό! Επιστρέφω στις εξισώσεις…</a:t>
            </a:r>
            <a:r>
              <a:rPr lang="en-AU" sz="1200" dirty="0">
                <a:effectLst/>
                <a:latin typeface="+mj-lt"/>
                <a:ea typeface="Calibri" panose="020F0502020204030204" pitchFamily="34" charset="0"/>
                <a:cs typeface="Times New Roman" panose="02020603050405020304" pitchFamily="18" charset="0"/>
              </a:rPr>
              <a:t>  </a:t>
            </a:r>
            <a:r>
              <a:rPr lang="en-AU" sz="1200" b="1" dirty="0">
                <a:solidFill>
                  <a:srgbClr val="0070C0"/>
                </a:solidFill>
                <a:effectLst/>
                <a:latin typeface="+mj-lt"/>
                <a:ea typeface="Calibri" panose="020F0502020204030204" pitchFamily="34" charset="0"/>
                <a:cs typeface="Times New Roman" panose="02020603050405020304" pitchFamily="18" charset="0"/>
              </a:rPr>
              <a:t>Conclusion</a:t>
            </a:r>
            <a:endParaRPr lang="el-GR" sz="1200" b="1" dirty="0">
              <a:solidFill>
                <a:srgbClr val="0070C0"/>
              </a:solidFill>
              <a:effectLst/>
              <a:latin typeface="+mj-lt"/>
              <a:ea typeface="Calibri" panose="020F0502020204030204" pitchFamily="34" charset="0"/>
              <a:cs typeface="Times New Roman" panose="02020603050405020304" pitchFamily="18" charset="0"/>
            </a:endParaRPr>
          </a:p>
          <a:p>
            <a:pPr marL="0" indent="0">
              <a:lnSpc>
                <a:spcPct val="115000"/>
              </a:lnSpc>
              <a:spcAft>
                <a:spcPts val="1000"/>
              </a:spcAft>
              <a:buNone/>
            </a:pPr>
            <a:r>
              <a:rPr lang="el-GR" sz="1200" dirty="0">
                <a:latin typeface="+mj-lt"/>
                <a:ea typeface="Calibri" panose="020F0502020204030204" pitchFamily="34" charset="0"/>
                <a:cs typeface="Times New Roman" panose="02020603050405020304" pitchFamily="18" charset="0"/>
              </a:rPr>
              <a:t>Κτήτωρ                  </a:t>
            </a:r>
            <a:r>
              <a:rPr lang="en-AU" sz="1200" b="1" dirty="0">
                <a:solidFill>
                  <a:srgbClr val="0070C0"/>
                </a:solidFill>
                <a:latin typeface="Neue Haas Grotesk Text Pro" panose="020B0504020202020204" pitchFamily="34" charset="0"/>
                <a:ea typeface="Calibri" panose="020F0502020204030204" pitchFamily="34" charset="0"/>
                <a:cs typeface="Times New Roman" panose="02020603050405020304" pitchFamily="18" charset="0"/>
              </a:rPr>
              <a:t>Sign off</a:t>
            </a:r>
            <a:endParaRPr lang="en-AU" sz="1200" b="1" dirty="0">
              <a:solidFill>
                <a:srgbClr val="0070C0"/>
              </a:solidFill>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
        <p:nvSpPr>
          <p:cNvPr id="5" name="Left Brace 4">
            <a:extLst>
              <a:ext uri="{FF2B5EF4-FFF2-40B4-BE49-F238E27FC236}">
                <a16:creationId xmlns:a16="http://schemas.microsoft.com/office/drawing/2014/main" id="{3ACFFFA4-7339-8F86-3FEF-C6A26300295A}"/>
              </a:ext>
            </a:extLst>
          </p:cNvPr>
          <p:cNvSpPr/>
          <p:nvPr/>
        </p:nvSpPr>
        <p:spPr>
          <a:xfrm>
            <a:off x="874643" y="3112368"/>
            <a:ext cx="240925" cy="230019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TextBox 5">
            <a:extLst>
              <a:ext uri="{FF2B5EF4-FFF2-40B4-BE49-F238E27FC236}">
                <a16:creationId xmlns:a16="http://schemas.microsoft.com/office/drawing/2014/main" id="{D68EEC63-7083-543A-7283-18B593E6F350}"/>
              </a:ext>
            </a:extLst>
          </p:cNvPr>
          <p:cNvSpPr txBox="1"/>
          <p:nvPr/>
        </p:nvSpPr>
        <p:spPr>
          <a:xfrm>
            <a:off x="170385" y="3512205"/>
            <a:ext cx="704258" cy="523220"/>
          </a:xfrm>
          <a:prstGeom prst="rect">
            <a:avLst/>
          </a:prstGeom>
          <a:noFill/>
        </p:spPr>
        <p:txBody>
          <a:bodyPr wrap="square" rtlCol="0">
            <a:spAutoFit/>
          </a:bodyPr>
          <a:lstStyle/>
          <a:p>
            <a:r>
              <a:rPr lang="en-AU" sz="1400" b="1" dirty="0">
                <a:solidFill>
                  <a:srgbClr val="0070C0"/>
                </a:solidFill>
              </a:rPr>
              <a:t>Main body</a:t>
            </a:r>
          </a:p>
        </p:txBody>
      </p:sp>
    </p:spTree>
    <p:extLst>
      <p:ext uri="{BB962C8B-B14F-4D97-AF65-F5344CB8AC3E}">
        <p14:creationId xmlns:p14="http://schemas.microsoft.com/office/powerpoint/2010/main" val="45063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C779-CF49-EE8C-90BF-F50E07618C93}"/>
              </a:ext>
            </a:extLst>
          </p:cNvPr>
          <p:cNvSpPr>
            <a:spLocks noGrp="1"/>
          </p:cNvSpPr>
          <p:nvPr>
            <p:ph type="title"/>
          </p:nvPr>
        </p:nvSpPr>
        <p:spPr>
          <a:xfrm>
            <a:off x="1046746" y="586822"/>
            <a:ext cx="3537285" cy="1645920"/>
          </a:xfrm>
        </p:spPr>
        <p:txBody>
          <a:bodyPr vert="horz" lIns="91440" tIns="45720" rIns="91440" bIns="45720" rtlCol="0" anchor="ctr">
            <a:normAutofit fontScale="90000"/>
          </a:bodyPr>
          <a:lstStyle/>
          <a:p>
            <a:pPr algn="l"/>
            <a:r>
              <a:rPr lang="en-US" sz="1600" b="1" dirty="0">
                <a:latin typeface="Neue Haas Grotesk Text Pro" panose="020B0504020202020204" pitchFamily="34" charset="0"/>
              </a:rPr>
              <a:t>Exam 2022( Q7):</a:t>
            </a:r>
            <a:r>
              <a:rPr lang="en-US" sz="1600" b="1" i="0" u="none" strike="noStrike" baseline="0" dirty="0">
                <a:latin typeface="Neue Haas Grotesk Text Pro" panose="020B0504020202020204" pitchFamily="34" charset="0"/>
              </a:rPr>
              <a:t> </a:t>
            </a:r>
            <a:r>
              <a:rPr lang="en-US" sz="1600" b="0" i="0" u="none" strike="noStrike" baseline="0" dirty="0">
                <a:latin typeface="Neue Haas Grotesk Text Pro" panose="020B0504020202020204" pitchFamily="34" charset="0"/>
              </a:rPr>
              <a:t>You have noticed that a lot of electricity is wasted at your school. Write the </a:t>
            </a:r>
            <a:r>
              <a:rPr lang="en-US" sz="1600" b="0" i="0" u="none" strike="noStrike" baseline="0" dirty="0">
                <a:highlight>
                  <a:srgbClr val="FFFF00"/>
                </a:highlight>
                <a:latin typeface="Neue Haas Grotesk Text Pro" panose="020B0504020202020204" pitchFamily="34" charset="0"/>
              </a:rPr>
              <a:t>script of a speech </a:t>
            </a:r>
            <a:r>
              <a:rPr lang="en-US" sz="1600" b="0" i="0" u="none" strike="noStrike" baseline="0" dirty="0">
                <a:latin typeface="Neue Haas Grotesk Text Pro" panose="020B0504020202020204" pitchFamily="34" charset="0"/>
              </a:rPr>
              <a:t>that you will deliver at the next school assembly to </a:t>
            </a:r>
            <a:r>
              <a:rPr lang="en-US" sz="1600" b="0" i="0" u="none" strike="noStrike" baseline="0" dirty="0">
                <a:highlight>
                  <a:srgbClr val="00FFFF"/>
                </a:highlight>
                <a:latin typeface="Neue Haas Grotesk Text Pro" panose="020B0504020202020204" pitchFamily="34" charset="0"/>
              </a:rPr>
              <a:t>persuade</a:t>
            </a:r>
            <a:r>
              <a:rPr lang="en-US" sz="1600" b="0" i="0" u="none" strike="noStrike" baseline="0" dirty="0">
                <a:latin typeface="Neue Haas Grotesk Text Pro" panose="020B0504020202020204" pitchFamily="34" charset="0"/>
              </a:rPr>
              <a:t> your fellow students that it is important and easy to save </a:t>
            </a:r>
            <a:r>
              <a:rPr lang="en-AU" sz="1600" b="0" i="0" u="none" strike="noStrike" baseline="0" dirty="0">
                <a:latin typeface="Neue Haas Grotesk Text Pro" panose="020B0504020202020204" pitchFamily="34" charset="0"/>
              </a:rPr>
              <a:t>electricity.</a:t>
            </a:r>
            <a:endParaRPr lang="en-US" sz="1600" b="0" dirty="0">
              <a:latin typeface="Neue Haas Grotesk Text Pro" panose="020B0504020202020204" pitchFamily="34" charset="0"/>
            </a:endParaRPr>
          </a:p>
        </p:txBody>
      </p:sp>
      <p:graphicFrame>
        <p:nvGraphicFramePr>
          <p:cNvPr id="4" name="Content Placeholder 3">
            <a:extLst>
              <a:ext uri="{FF2B5EF4-FFF2-40B4-BE49-F238E27FC236}">
                <a16:creationId xmlns:a16="http://schemas.microsoft.com/office/drawing/2014/main" id="{782B7758-940A-EBA1-770A-B96F511B4CD1}"/>
              </a:ext>
            </a:extLst>
          </p:cNvPr>
          <p:cNvGraphicFramePr>
            <a:graphicFrameLocks noGrp="1"/>
          </p:cNvGraphicFramePr>
          <p:nvPr>
            <p:ph idx="1"/>
            <p:extLst>
              <p:ext uri="{D42A27DB-BD31-4B8C-83A1-F6EECF244321}">
                <p14:modId xmlns:p14="http://schemas.microsoft.com/office/powerpoint/2010/main" val="1819100471"/>
              </p:ext>
            </p:extLst>
          </p:nvPr>
        </p:nvGraphicFramePr>
        <p:xfrm>
          <a:off x="949345" y="2734056"/>
          <a:ext cx="10311049" cy="3483865"/>
        </p:xfrm>
        <a:graphic>
          <a:graphicData uri="http://schemas.openxmlformats.org/drawingml/2006/table">
            <a:tbl>
              <a:tblPr/>
              <a:tblGrid>
                <a:gridCol w="2224846">
                  <a:extLst>
                    <a:ext uri="{9D8B030D-6E8A-4147-A177-3AD203B41FA5}">
                      <a16:colId xmlns:a16="http://schemas.microsoft.com/office/drawing/2014/main" val="3454791011"/>
                    </a:ext>
                  </a:extLst>
                </a:gridCol>
                <a:gridCol w="8086203">
                  <a:extLst>
                    <a:ext uri="{9D8B030D-6E8A-4147-A177-3AD203B41FA5}">
                      <a16:colId xmlns:a16="http://schemas.microsoft.com/office/drawing/2014/main" val="2154328156"/>
                    </a:ext>
                  </a:extLst>
                </a:gridCol>
              </a:tblGrid>
              <a:tr h="497695">
                <a:tc>
                  <a:txBody>
                    <a:bodyPr/>
                    <a:lstStyle/>
                    <a:p>
                      <a:pPr>
                        <a:lnSpc>
                          <a:spcPct val="115000"/>
                        </a:lnSpc>
                        <a:spcBef>
                          <a:spcPts val="1200"/>
                        </a:spcBef>
                        <a:spcAft>
                          <a:spcPts val="600"/>
                        </a:spcAft>
                      </a:pP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Role as a writer:</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Student</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778696"/>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Audience targeted</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School Assembly (fellow students)</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479655"/>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Situation/context</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kumimoji="0" lang="en-US" sz="1600" b="0" i="0" u="none" strike="noStrike" kern="1200" cap="none" spc="0" normalizeH="0" baseline="0" noProof="0" dirty="0">
                          <a:ln>
                            <a:noFill/>
                          </a:ln>
                          <a:solidFill>
                            <a:srgbClr val="000000"/>
                          </a:solidFill>
                          <a:effectLst/>
                          <a:uLnTx/>
                          <a:uFillTx/>
                          <a:latin typeface="Neue Haas Grotesk Text Pro" panose="020B0504020202020204" pitchFamily="34" charset="0"/>
                          <a:ea typeface="+mj-ea"/>
                          <a:cs typeface="+mj-cs"/>
                        </a:rPr>
                        <a:t>I have noticed that a lot of electricity is wasted at my school.</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15959"/>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Purpose of writing</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To persuade my fellow students that it is important and easy to save electricity.</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095120"/>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Text type</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Script of a speech</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675563"/>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Kind of writing</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persuasive</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758390"/>
                  </a:ext>
                </a:extLst>
              </a:tr>
              <a:tr h="497695">
                <a:tc>
                  <a:txBody>
                    <a:bodyPr/>
                    <a:lstStyle/>
                    <a:p>
                      <a:pPr>
                        <a:lnSpc>
                          <a:spcPct val="115000"/>
                        </a:lnSpc>
                        <a:spcBef>
                          <a:spcPts val="1200"/>
                        </a:spcBef>
                        <a:spcAft>
                          <a:spcPts val="600"/>
                        </a:spcAft>
                      </a:pPr>
                      <a:r>
                        <a:rPr lang="en-US"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Word length</a:t>
                      </a:r>
                      <a:r>
                        <a:rPr lang="en-AU" sz="1600" b="1" dirty="0">
                          <a:effectLst/>
                          <a:latin typeface="Neue Haas Grotesk Text Pro" panose="020B0504020202020204" pitchFamily="34" charset="0"/>
                          <a:ea typeface="Times New Roman" panose="02020603050405020304" pitchFamily="18" charset="0"/>
                          <a:cs typeface="Times New Roman" panose="02020603050405020304" pitchFamily="18" charset="0"/>
                        </a:rPr>
                        <a:t>:</a:t>
                      </a: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600"/>
                        </a:spcAft>
                      </a:pPr>
                      <a:r>
                        <a:rPr lang="en-US" sz="1600" i="0" dirty="0">
                          <a:effectLst/>
                          <a:latin typeface="Neue Haas Grotesk Text Pro" panose="020B0504020202020204" pitchFamily="34" charset="0"/>
                          <a:ea typeface="Times New Roman" panose="02020603050405020304" pitchFamily="18" charset="0"/>
                          <a:cs typeface="Times New Roman" panose="02020603050405020304" pitchFamily="18" charset="0"/>
                        </a:rPr>
                        <a:t>200-300 words</a:t>
                      </a:r>
                      <a:endParaRPr lang="en-AU" sz="1600" i="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txBody>
                  <a:tcPr marL="104554" marR="104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904652"/>
                  </a:ext>
                </a:extLst>
              </a:tr>
            </a:tbl>
          </a:graphicData>
        </a:graphic>
      </p:graphicFrame>
      <p:sp>
        <p:nvSpPr>
          <p:cNvPr id="5" name="Rectangle 1">
            <a:extLst>
              <a:ext uri="{FF2B5EF4-FFF2-40B4-BE49-F238E27FC236}">
                <a16:creationId xmlns:a16="http://schemas.microsoft.com/office/drawing/2014/main" id="{E719AC9A-6D3F-2FAE-D4C0-93E7A48EE107}"/>
              </a:ext>
            </a:extLst>
          </p:cNvPr>
          <p:cNvSpPr>
            <a:spLocks noChangeArrowheads="1"/>
          </p:cNvSpPr>
          <p:nvPr/>
        </p:nvSpPr>
        <p:spPr bwMode="auto">
          <a:xfrm>
            <a:off x="5351164" y="586822"/>
            <a:ext cx="600263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110000"/>
              </a:lnSpc>
              <a:spcBef>
                <a:spcPct val="0"/>
              </a:spcBef>
              <a:spcAft>
                <a:spcPts val="600"/>
              </a:spcAft>
              <a:buClrTx/>
              <a:buSzTx/>
              <a:tabLst/>
            </a:pPr>
            <a:r>
              <a:rPr kumimoji="0" lang="en-US" altLang="en-US" b="1" i="0" u="none" strike="noStrike" cap="none" normalizeH="0" baseline="0" dirty="0">
                <a:ln>
                  <a:noFill/>
                </a:ln>
                <a:effectLst/>
                <a:latin typeface="Neue Haas Grotesk Text Pro" panose="020B0504020202020204" pitchFamily="34" charset="0"/>
              </a:rPr>
              <a:t>Complete the table below with the correct information from the task. </a:t>
            </a:r>
            <a:endParaRPr kumimoji="0" lang="en-US" altLang="en-US" b="0" i="0" u="none" strike="noStrike" cap="none" normalizeH="0" baseline="0" dirty="0">
              <a:ln>
                <a:noFill/>
              </a:ln>
              <a:effectLst/>
              <a:latin typeface="Neue Haas Grotesk Text Pro" panose="020B0504020202020204" pitchFamily="34" charset="0"/>
            </a:endParaRPr>
          </a:p>
        </p:txBody>
      </p:sp>
    </p:spTree>
    <p:extLst>
      <p:ext uri="{BB962C8B-B14F-4D97-AF65-F5344CB8AC3E}">
        <p14:creationId xmlns:p14="http://schemas.microsoft.com/office/powerpoint/2010/main" val="337253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C1CF-5EDE-93D4-3402-4CC2885617A3}"/>
              </a:ext>
            </a:extLst>
          </p:cNvPr>
          <p:cNvSpPr>
            <a:spLocks noGrp="1"/>
          </p:cNvSpPr>
          <p:nvPr>
            <p:ph type="title"/>
          </p:nvPr>
        </p:nvSpPr>
        <p:spPr/>
        <p:txBody>
          <a:bodyPr/>
          <a:lstStyle/>
          <a:p>
            <a:r>
              <a:rPr lang="en-AU" dirty="0">
                <a:latin typeface="Neue Haas Grotesk Text Pro" panose="020B0504020202020204" pitchFamily="34" charset="0"/>
              </a:rPr>
              <a:t>What to expect?</a:t>
            </a:r>
          </a:p>
        </p:txBody>
      </p:sp>
      <p:sp>
        <p:nvSpPr>
          <p:cNvPr id="3" name="Text Placeholder 2">
            <a:extLst>
              <a:ext uri="{FF2B5EF4-FFF2-40B4-BE49-F238E27FC236}">
                <a16:creationId xmlns:a16="http://schemas.microsoft.com/office/drawing/2014/main" id="{9FBA2FED-63DD-40DE-C62A-17E8D673FF69}"/>
              </a:ext>
            </a:extLst>
          </p:cNvPr>
          <p:cNvSpPr>
            <a:spLocks noGrp="1"/>
          </p:cNvSpPr>
          <p:nvPr>
            <p:ph type="body" idx="1"/>
          </p:nvPr>
        </p:nvSpPr>
        <p:spPr>
          <a:xfrm>
            <a:off x="791836" y="1585342"/>
            <a:ext cx="4937760" cy="748382"/>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000000"/>
                </a:solidFill>
                <a:effectLst/>
                <a:uLnTx/>
                <a:uFillTx/>
                <a:latin typeface="Neue Haas Grotesk Text Pro"/>
                <a:ea typeface="+mn-ea"/>
                <a:cs typeface="+mn-cs"/>
              </a:rPr>
              <a:t>You are required to write a text in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2000" i="0" u="none" strike="noStrike" kern="1200" cap="none" spc="0" normalizeH="0" baseline="0" noProof="0" dirty="0">
                <a:ln>
                  <a:noFill/>
                </a:ln>
                <a:solidFill>
                  <a:srgbClr val="000000"/>
                </a:solidFill>
                <a:effectLst/>
                <a:uLnTx/>
                <a:uFillTx/>
                <a:latin typeface="Neue Haas Grotesk Text Pro"/>
                <a:ea typeface="+mn-ea"/>
                <a:cs typeface="+mn-cs"/>
              </a:rPr>
              <a:t>Greek</a:t>
            </a:r>
            <a:r>
              <a:rPr kumimoji="0" lang="en-AU" sz="2000" b="0" i="0" u="none" strike="noStrike" kern="1200" cap="none" spc="0" normalizeH="0" baseline="0" noProof="0" dirty="0">
                <a:ln>
                  <a:noFill/>
                </a:ln>
                <a:solidFill>
                  <a:srgbClr val="000000"/>
                </a:solidFill>
                <a:effectLst/>
                <a:uLnTx/>
                <a:uFillTx/>
                <a:latin typeface="Neue Haas Grotesk Text Pro"/>
                <a:ea typeface="+mn-ea"/>
                <a:cs typeface="+mn-cs"/>
              </a:rPr>
              <a:t> that presents:</a:t>
            </a:r>
            <a:endParaRPr lang="en-AU" sz="2000" dirty="0"/>
          </a:p>
        </p:txBody>
      </p:sp>
      <p:graphicFrame>
        <p:nvGraphicFramePr>
          <p:cNvPr id="8" name="Content Placeholder 3">
            <a:extLst>
              <a:ext uri="{FF2B5EF4-FFF2-40B4-BE49-F238E27FC236}">
                <a16:creationId xmlns:a16="http://schemas.microsoft.com/office/drawing/2014/main" id="{39EE3C90-9B12-106F-B1D3-E5EAB4A6DF3C}"/>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4739F61C-62CB-410E-2EDE-D519D40CEC3C}"/>
              </a:ext>
            </a:extLst>
          </p:cNvPr>
          <p:cNvSpPr>
            <a:spLocks noGrp="1"/>
          </p:cNvSpPr>
          <p:nvPr>
            <p:ph type="body" sz="quarter" idx="3"/>
          </p:nvPr>
        </p:nvSpPr>
        <p:spPr>
          <a:xfrm>
            <a:off x="6345936" y="2016987"/>
            <a:ext cx="4937760" cy="426956"/>
          </a:xfrm>
        </p:spPr>
        <p:txBody>
          <a:bodyPr>
            <a:norm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000000"/>
                </a:solidFill>
                <a:effectLst/>
                <a:uLnTx/>
                <a:uFillTx/>
                <a:latin typeface="Neue Haas Grotesk Text Pro"/>
                <a:ea typeface="+mn-ea"/>
                <a:cs typeface="+mn-cs"/>
              </a:rPr>
              <a:t>Length:</a:t>
            </a:r>
            <a:endParaRPr lang="en-AU" sz="2000" dirty="0"/>
          </a:p>
        </p:txBody>
      </p:sp>
      <p:sp>
        <p:nvSpPr>
          <p:cNvPr id="6" name="Content Placeholder 5">
            <a:extLst>
              <a:ext uri="{FF2B5EF4-FFF2-40B4-BE49-F238E27FC236}">
                <a16:creationId xmlns:a16="http://schemas.microsoft.com/office/drawing/2014/main" id="{449EEC80-3033-4712-DFDB-13F50A5F4CA0}"/>
              </a:ext>
            </a:extLst>
          </p:cNvPr>
          <p:cNvSpPr>
            <a:spLocks noGrp="1"/>
          </p:cNvSpPr>
          <p:nvPr>
            <p:ph sz="quarter" idx="4"/>
          </p:nvPr>
        </p:nvSpPr>
        <p:spPr/>
        <p:txBody>
          <a:bodyPr>
            <a:normAutofit/>
          </a:bodyPr>
          <a:lstStyle/>
          <a:p>
            <a:pPr marL="0" indent="0">
              <a:buNone/>
            </a:pPr>
            <a:r>
              <a:rPr lang="en-AU" sz="2000" dirty="0">
                <a:latin typeface="Neue Haas Grotesk Text Pro" panose="020B0504020202020204" pitchFamily="34" charset="0"/>
              </a:rPr>
              <a:t>200-300 words</a:t>
            </a:r>
          </a:p>
        </p:txBody>
      </p:sp>
    </p:spTree>
    <p:extLst>
      <p:ext uri="{BB962C8B-B14F-4D97-AF65-F5344CB8AC3E}">
        <p14:creationId xmlns:p14="http://schemas.microsoft.com/office/powerpoint/2010/main" val="427662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D802-4976-121A-375F-89FCB0FD55E3}"/>
              </a:ext>
            </a:extLst>
          </p:cNvPr>
          <p:cNvSpPr>
            <a:spLocks noGrp="1"/>
          </p:cNvSpPr>
          <p:nvPr>
            <p:ph type="title"/>
          </p:nvPr>
        </p:nvSpPr>
        <p:spPr>
          <a:xfrm>
            <a:off x="429768" y="411480"/>
            <a:ext cx="11201400" cy="1106424"/>
          </a:xfrm>
        </p:spPr>
        <p:txBody>
          <a:bodyPr>
            <a:normAutofit/>
          </a:bodyPr>
          <a:lstStyle/>
          <a:p>
            <a:r>
              <a:rPr lang="en-AU" sz="3600" dirty="0">
                <a:latin typeface="Neue Haas Grotesk Text Pro" panose="020B0504020202020204" pitchFamily="34" charset="0"/>
              </a:rPr>
              <a:t>Brainstorm </a:t>
            </a:r>
            <a:r>
              <a:rPr lang="el-GR" sz="3600" dirty="0"/>
              <a:t>-</a:t>
            </a:r>
            <a:r>
              <a:rPr lang="en-AU" sz="3600" dirty="0">
                <a:latin typeface="Neue Haas Grotesk Text Pro" panose="020B0504020202020204" pitchFamily="34" charset="0"/>
              </a:rPr>
              <a:t> note down ideas</a:t>
            </a:r>
          </a:p>
        </p:txBody>
      </p:sp>
      <p:sp>
        <p:nvSpPr>
          <p:cNvPr id="8" name="Content Placeholder 7">
            <a:extLst>
              <a:ext uri="{FF2B5EF4-FFF2-40B4-BE49-F238E27FC236}">
                <a16:creationId xmlns:a16="http://schemas.microsoft.com/office/drawing/2014/main" id="{8C59808F-E49E-A80D-AC53-CA2EA0BD62C2}"/>
              </a:ext>
            </a:extLst>
          </p:cNvPr>
          <p:cNvSpPr>
            <a:spLocks noGrp="1"/>
          </p:cNvSpPr>
          <p:nvPr>
            <p:ph idx="1"/>
          </p:nvPr>
        </p:nvSpPr>
        <p:spPr>
          <a:xfrm>
            <a:off x="7934632" y="931439"/>
            <a:ext cx="3459217" cy="4886800"/>
          </a:xfrm>
        </p:spPr>
        <p:txBody>
          <a:bodyPr anchor="ctr">
            <a:normAutofit fontScale="25000" lnSpcReduction="20000"/>
          </a:bodyPr>
          <a:lstStyle/>
          <a:p>
            <a:pPr marL="0" indent="0">
              <a:buNone/>
            </a:pPr>
            <a:endParaRPr lang="el-GR" sz="1500" b="1" dirty="0">
              <a:highlight>
                <a:srgbClr val="FFFF00"/>
              </a:highlight>
              <a:latin typeface="+mj-lt"/>
            </a:endParaRPr>
          </a:p>
          <a:p>
            <a:pPr marL="0" indent="0">
              <a:buNone/>
            </a:pPr>
            <a:endParaRPr lang="el-GR" sz="1500" b="1" dirty="0">
              <a:highlight>
                <a:srgbClr val="FFFF00"/>
              </a:highlight>
              <a:latin typeface="+mj-lt"/>
            </a:endParaRPr>
          </a:p>
          <a:p>
            <a:pPr marL="0" indent="0">
              <a:buNone/>
            </a:pPr>
            <a:endParaRPr lang="el-GR" sz="1500" b="1" dirty="0">
              <a:highlight>
                <a:srgbClr val="FFFF00"/>
              </a:highlight>
              <a:latin typeface="+mj-lt"/>
            </a:endParaRPr>
          </a:p>
          <a:p>
            <a:pPr marL="0" indent="0">
              <a:buNone/>
            </a:pPr>
            <a:endParaRPr lang="el-GR" sz="1500" b="1" dirty="0">
              <a:highlight>
                <a:srgbClr val="FFFF00"/>
              </a:highlight>
              <a:latin typeface="+mj-lt"/>
            </a:endParaRPr>
          </a:p>
          <a:p>
            <a:pPr marL="0" indent="0">
              <a:buNone/>
            </a:pPr>
            <a:endParaRPr lang="el-GR" sz="1500" b="1" dirty="0">
              <a:highlight>
                <a:srgbClr val="FFFF00"/>
              </a:highlight>
              <a:latin typeface="+mj-lt"/>
            </a:endParaRPr>
          </a:p>
          <a:p>
            <a:pPr marL="0" indent="0">
              <a:buNone/>
            </a:pPr>
            <a:endParaRPr lang="el-GR" sz="5600" b="1" dirty="0">
              <a:highlight>
                <a:srgbClr val="FFFF00"/>
              </a:highlight>
              <a:latin typeface="+mj-lt"/>
            </a:endParaRPr>
          </a:p>
          <a:p>
            <a:pPr marL="0" indent="0">
              <a:buNone/>
            </a:pPr>
            <a:r>
              <a:rPr lang="el-GR" sz="5600" b="1" dirty="0">
                <a:highlight>
                  <a:srgbClr val="FFFF00"/>
                </a:highlight>
                <a:latin typeface="+mj-lt"/>
              </a:rPr>
              <a:t>ΕΠΙΧΕΙΡΗΜΑΤΑ</a:t>
            </a:r>
          </a:p>
          <a:p>
            <a:r>
              <a:rPr lang="en-AU" sz="5600" dirty="0">
                <a:latin typeface="Neue Haas Grotesk Text Pro" panose="020B0504020202020204" pitchFamily="34" charset="0"/>
              </a:rPr>
              <a:t>H </a:t>
            </a:r>
            <a:r>
              <a:rPr lang="el-GR" sz="5600" dirty="0">
                <a:latin typeface="+mj-lt"/>
              </a:rPr>
              <a:t>ηλεκτρική ενέργεια είναι μία συμβατή μορφή ενέργειας και συμβάλλει στο φαινόμενο του θερμοκηπίου. </a:t>
            </a:r>
          </a:p>
          <a:p>
            <a:r>
              <a:rPr lang="el-GR" sz="5600" dirty="0">
                <a:latin typeface="+mj-lt"/>
              </a:rPr>
              <a:t>Έρευνες δείχνουν ότι το φυσικό φως στις αίθουσες βοηθά τους μαθητές να έχουν καλύτερη απόδοση και συγκέντρωση.</a:t>
            </a:r>
          </a:p>
          <a:p>
            <a:r>
              <a:rPr lang="el-GR" sz="5600" dirty="0">
                <a:latin typeface="+mj-lt"/>
              </a:rPr>
              <a:t>Τα χρήματα που ξοδεύουν τα σχολεία στον ηλεκτρισμό είναι τόσο πολλά που θα μπορούσε ένα μεγάλο μέρος να χρησιμοποιηθεί για εκπαιδευτικό υλικό κλπ.</a:t>
            </a:r>
          </a:p>
          <a:p>
            <a:endParaRPr lang="el-GR" sz="5600" dirty="0">
              <a:latin typeface="+mj-lt"/>
            </a:endParaRPr>
          </a:p>
          <a:p>
            <a:pPr marL="0" indent="0">
              <a:buNone/>
            </a:pPr>
            <a:r>
              <a:rPr lang="el-GR" sz="5600" b="1" dirty="0">
                <a:highlight>
                  <a:srgbClr val="FFFF00"/>
                </a:highlight>
                <a:latin typeface="+mj-lt"/>
              </a:rPr>
              <a:t>ΕΥΚΟΛΕΣ ΛΥΣΕΙΣ</a:t>
            </a:r>
          </a:p>
          <a:p>
            <a:r>
              <a:rPr lang="el-GR" sz="5600" dirty="0">
                <a:latin typeface="+mj-lt"/>
              </a:rPr>
              <a:t>Να χρησιμοποιούμε όσο μπορούμε το φυσικό φως. </a:t>
            </a:r>
          </a:p>
          <a:p>
            <a:r>
              <a:rPr lang="el-GR" sz="5600" dirty="0">
                <a:latin typeface="+mj-lt"/>
              </a:rPr>
              <a:t>Να φροντίζουμε να κλείνουμε τα φώτα και τις ηλεκτρονικές συσκευές  στις αίθουσες όταν δεν τις χρησιμοποιούμε.</a:t>
            </a:r>
          </a:p>
          <a:p>
            <a:r>
              <a:rPr lang="el-GR" sz="5600" dirty="0">
                <a:latin typeface="+mj-lt"/>
              </a:rPr>
              <a:t>Αν κλείνουμε τις πόρτες και τα παράθυρα σε αίθουσες, διαδρόμους που δεν χρησιμοποιούνται για να μην έχουμε απώλεια θερμότητας.</a:t>
            </a:r>
          </a:p>
          <a:p>
            <a:endParaRPr lang="el-GR" sz="1900" dirty="0">
              <a:latin typeface="+mj-lt"/>
            </a:endParaRPr>
          </a:p>
          <a:p>
            <a:endParaRPr lang="en-AU" sz="7200" dirty="0">
              <a:latin typeface="Arial Narrow" panose="020B0606020202030204" pitchFamily="34" charset="0"/>
            </a:endParaRPr>
          </a:p>
          <a:p>
            <a:pPr marL="0" indent="0">
              <a:buNone/>
            </a:pPr>
            <a:endParaRPr lang="el-GR" sz="3400" dirty="0">
              <a:latin typeface="Arial Narrow" panose="020B0606020202030204" pitchFamily="34" charset="0"/>
            </a:endParaRPr>
          </a:p>
          <a:p>
            <a:endParaRPr lang="el-GR" sz="1700" dirty="0"/>
          </a:p>
          <a:p>
            <a:endParaRPr lang="el-GR" sz="1700" dirty="0"/>
          </a:p>
          <a:p>
            <a:endParaRPr lang="en-US" sz="1700" dirty="0"/>
          </a:p>
        </p:txBody>
      </p:sp>
      <p:pic>
        <p:nvPicPr>
          <p:cNvPr id="4" name="Picture 3">
            <a:extLst>
              <a:ext uri="{FF2B5EF4-FFF2-40B4-BE49-F238E27FC236}">
                <a16:creationId xmlns:a16="http://schemas.microsoft.com/office/drawing/2014/main" id="{284283B5-ABE6-D42E-87FB-D24D71E9074C}"/>
              </a:ext>
            </a:extLst>
          </p:cNvPr>
          <p:cNvPicPr>
            <a:picLocks noChangeAspect="1"/>
          </p:cNvPicPr>
          <p:nvPr/>
        </p:nvPicPr>
        <p:blipFill>
          <a:blip r:embed="rId3"/>
          <a:stretch>
            <a:fillRect/>
          </a:stretch>
        </p:blipFill>
        <p:spPr>
          <a:xfrm>
            <a:off x="624745" y="1248580"/>
            <a:ext cx="5880189" cy="4838983"/>
          </a:xfrm>
          <a:prstGeom prst="rect">
            <a:avLst/>
          </a:prstGeom>
        </p:spPr>
      </p:pic>
    </p:spTree>
    <p:extLst>
      <p:ext uri="{BB962C8B-B14F-4D97-AF65-F5344CB8AC3E}">
        <p14:creationId xmlns:p14="http://schemas.microsoft.com/office/powerpoint/2010/main" val="347416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Time frame and language</a:t>
            </a:r>
          </a:p>
        </p:txBody>
      </p:sp>
      <p:sp>
        <p:nvSpPr>
          <p:cNvPr id="3" name="Content Placeholder 2"/>
          <p:cNvSpPr>
            <a:spLocks noGrp="1"/>
          </p:cNvSpPr>
          <p:nvPr>
            <p:ph idx="1"/>
          </p:nvPr>
        </p:nvSpPr>
        <p:spPr>
          <a:xfrm>
            <a:off x="838200" y="1825625"/>
            <a:ext cx="10515600" cy="4773958"/>
          </a:xfrm>
        </p:spPr>
        <p:txBody>
          <a:bodyPr>
            <a:normAutofit lnSpcReduction="10000"/>
          </a:bodyPr>
          <a:lstStyle/>
          <a:p>
            <a:pPr>
              <a:buFont typeface="Wingdings" panose="05000000000000000000" pitchFamily="2" charset="2"/>
              <a:buChar char="§"/>
            </a:pPr>
            <a:r>
              <a:rPr lang="en-AU" sz="2000" dirty="0"/>
              <a:t>Use of present /future</a:t>
            </a:r>
          </a:p>
          <a:p>
            <a:pPr>
              <a:buFont typeface="Wingdings" panose="05000000000000000000" pitchFamily="2" charset="2"/>
              <a:buChar char="§"/>
            </a:pPr>
            <a:r>
              <a:rPr lang="en-AU" sz="2000" dirty="0"/>
              <a:t>Use of subjunctive</a:t>
            </a:r>
            <a:r>
              <a:rPr lang="es-ES" sz="2000" dirty="0"/>
              <a:t>:</a:t>
            </a:r>
            <a:r>
              <a:rPr lang="el-GR" sz="1800" i="1" dirty="0"/>
              <a:t> Σας καλώ όλους </a:t>
            </a:r>
            <a:r>
              <a:rPr lang="el-GR" sz="1800" i="1" dirty="0">
                <a:highlight>
                  <a:srgbClr val="00FFFF"/>
                </a:highlight>
              </a:rPr>
              <a:t>να βοηθήσετε </a:t>
            </a:r>
            <a:r>
              <a:rPr lang="el-GR" sz="1800" i="1" dirty="0"/>
              <a:t>στην εξοικονόμηση ηλεκτρική ενέργειας στο σχολείο μας.</a:t>
            </a:r>
            <a:endParaRPr lang="es-ES" sz="1800" i="1" dirty="0"/>
          </a:p>
          <a:p>
            <a:pPr>
              <a:buFont typeface="Wingdings" panose="05000000000000000000" pitchFamily="2" charset="2"/>
              <a:buChar char="§"/>
            </a:pPr>
            <a:r>
              <a:rPr lang="en-AU" sz="2000" dirty="0"/>
              <a:t>Use of conditionals:</a:t>
            </a:r>
            <a:r>
              <a:rPr lang="el-GR" sz="2000" dirty="0"/>
              <a:t> </a:t>
            </a:r>
            <a:r>
              <a:rPr lang="en-AU" sz="1800" i="1" dirty="0">
                <a:highlight>
                  <a:srgbClr val="00FFFF"/>
                </a:highlight>
              </a:rPr>
              <a:t>A</a:t>
            </a:r>
            <a:r>
              <a:rPr lang="el-GR" sz="1800" i="1" dirty="0">
                <a:highlight>
                  <a:srgbClr val="00FFFF"/>
                </a:highlight>
              </a:rPr>
              <a:t>ν </a:t>
            </a:r>
            <a:r>
              <a:rPr lang="el-GR" sz="1800" i="1" dirty="0"/>
              <a:t>το κάνουμε αυτό </a:t>
            </a:r>
            <a:r>
              <a:rPr lang="el-GR" sz="1800" i="1" dirty="0">
                <a:highlight>
                  <a:srgbClr val="00FFFF"/>
                </a:highlight>
              </a:rPr>
              <a:t>θα μπορέσουμε να</a:t>
            </a:r>
            <a:r>
              <a:rPr lang="el-GR" sz="1800" i="1" dirty="0"/>
              <a:t>…</a:t>
            </a:r>
          </a:p>
          <a:p>
            <a:pPr>
              <a:buFont typeface="Wingdings" panose="05000000000000000000" pitchFamily="2" charset="2"/>
              <a:buChar char="§"/>
            </a:pPr>
            <a:r>
              <a:rPr lang="en-AU" sz="2000" dirty="0"/>
              <a:t>Emotive language: adjectives, rhetorical questions, exaggerations etc.</a:t>
            </a:r>
            <a:endParaRPr lang="el-GR" sz="2000" dirty="0"/>
          </a:p>
          <a:p>
            <a:pPr marL="0" indent="0">
              <a:buNone/>
            </a:pPr>
            <a:r>
              <a:rPr lang="el-GR" sz="1800" i="1" dirty="0"/>
              <a:t>Πόσες φορές δεν φεύγουμε από την τάξη και αφήνουμε τα φώτα ανοιχτά;</a:t>
            </a:r>
            <a:endParaRPr lang="en-AU" sz="1800" i="1" dirty="0"/>
          </a:p>
          <a:p>
            <a:pPr>
              <a:buFont typeface="Wingdings" panose="05000000000000000000" pitchFamily="2" charset="2"/>
              <a:buChar char="§"/>
            </a:pPr>
            <a:r>
              <a:rPr lang="en-AU" sz="2000" dirty="0"/>
              <a:t>Use of direct speech: </a:t>
            </a:r>
            <a:r>
              <a:rPr lang="en-AU" sz="1800" i="1" dirty="0"/>
              <a:t>T</a:t>
            </a:r>
            <a:r>
              <a:rPr lang="el-GR" sz="1800" i="1" dirty="0"/>
              <a:t>ι νομίζετε;</a:t>
            </a:r>
            <a:endParaRPr lang="en-AU" sz="1800" i="1" dirty="0"/>
          </a:p>
          <a:p>
            <a:pPr>
              <a:buFont typeface="Wingdings" panose="05000000000000000000" pitchFamily="2" charset="2"/>
              <a:buChar char="§"/>
            </a:pPr>
            <a:r>
              <a:rPr lang="en-AU" sz="2000" dirty="0"/>
              <a:t>Use of 2</a:t>
            </a:r>
            <a:r>
              <a:rPr lang="en-AU" sz="2000" baseline="30000" dirty="0"/>
              <a:t>nd</a:t>
            </a:r>
            <a:r>
              <a:rPr lang="en-AU" sz="2000" dirty="0"/>
              <a:t> person: </a:t>
            </a:r>
            <a:r>
              <a:rPr lang="el-GR" sz="1800" i="1" dirty="0"/>
              <a:t>Αγαπητοί συμμαθητές μου</a:t>
            </a:r>
            <a:r>
              <a:rPr lang="en-AU" sz="1800" i="1" dirty="0"/>
              <a:t>…</a:t>
            </a:r>
          </a:p>
          <a:p>
            <a:pPr>
              <a:buFont typeface="Wingdings" panose="05000000000000000000" pitchFamily="2" charset="2"/>
              <a:buChar char="§"/>
            </a:pPr>
            <a:r>
              <a:rPr lang="en-AU" sz="2000" dirty="0"/>
              <a:t>Structured arguments</a:t>
            </a:r>
            <a:endParaRPr lang="el-GR" sz="2000" dirty="0"/>
          </a:p>
          <a:p>
            <a:pPr marL="0" indent="0">
              <a:buNone/>
            </a:pPr>
            <a:r>
              <a:rPr lang="el-GR" sz="1700" i="1" dirty="0"/>
              <a:t>Ο φυσικός φωτισμός των σχολικών αιθουσών μας βοηθά να έχουμε καλύτερη συγκέντρωση, απόδοση και διάθεση μέσα στις τάξεις. Η καθημερινή έκθεση σε φυσικό φως βελτιώνει την υγεία, την ψυχολογία και κατά συνέπεια την απόδοση των μαθητών κατά τη διάρκεια του μαθήματος. Μελέτες έχουν δείξει ότι το φυσικό φως μας κρατάει περισσότερο σε εγρήγορση με μαθητές να έχουν μία πρόοδο 20 τοις εκατό περισσότερο από μαθητές που στις τάξεις δεν χρησιμοποιούσαν φυσικό φωτισμό. </a:t>
            </a:r>
          </a:p>
          <a:p>
            <a:pPr marL="0" indent="0">
              <a:buNone/>
            </a:pPr>
            <a:r>
              <a:rPr lang="en-AU" sz="2000" dirty="0"/>
              <a:t>Use of linking words</a:t>
            </a:r>
          </a:p>
          <a:p>
            <a:pPr marL="0" indent="0">
              <a:buNone/>
            </a:pPr>
            <a:endParaRPr lang="en-AU" sz="2000" dirty="0"/>
          </a:p>
        </p:txBody>
      </p:sp>
    </p:spTree>
    <p:extLst>
      <p:ext uri="{BB962C8B-B14F-4D97-AF65-F5344CB8AC3E}">
        <p14:creationId xmlns:p14="http://schemas.microsoft.com/office/powerpoint/2010/main" val="20174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2740-FFB3-0D7C-CF72-57BF42461F29}"/>
              </a:ext>
            </a:extLst>
          </p:cNvPr>
          <p:cNvSpPr>
            <a:spLocks noGrp="1"/>
          </p:cNvSpPr>
          <p:nvPr>
            <p:ph type="title"/>
          </p:nvPr>
        </p:nvSpPr>
        <p:spPr/>
        <p:txBody>
          <a:bodyPr>
            <a:normAutofit/>
          </a:bodyPr>
          <a:lstStyle/>
          <a:p>
            <a:r>
              <a:rPr lang="en-AU" sz="3200" dirty="0">
                <a:latin typeface="Neue Haas Grotesk Text Pro" panose="020B0504020202020204" pitchFamily="34" charset="0"/>
              </a:rPr>
              <a:t>Clear structure</a:t>
            </a:r>
          </a:p>
        </p:txBody>
      </p:sp>
      <p:sp>
        <p:nvSpPr>
          <p:cNvPr id="3" name="Content Placeholder 2">
            <a:extLst>
              <a:ext uri="{FF2B5EF4-FFF2-40B4-BE49-F238E27FC236}">
                <a16:creationId xmlns:a16="http://schemas.microsoft.com/office/drawing/2014/main" id="{29FD8418-80A6-68EA-10F2-E851FC53306B}"/>
              </a:ext>
            </a:extLst>
          </p:cNvPr>
          <p:cNvSpPr>
            <a:spLocks noGrp="1"/>
          </p:cNvSpPr>
          <p:nvPr>
            <p:ph idx="1"/>
          </p:nvPr>
        </p:nvSpPr>
        <p:spPr>
          <a:xfrm>
            <a:off x="1115568" y="1482351"/>
            <a:ext cx="10168128" cy="5145630"/>
          </a:xfrm>
        </p:spPr>
        <p:txBody>
          <a:bodyPr>
            <a:normAutofit fontScale="85000" lnSpcReduction="10000"/>
          </a:bodyPr>
          <a:lstStyle/>
          <a:p>
            <a:pPr>
              <a:buFont typeface="Wingdings" panose="05000000000000000000" pitchFamily="2" charset="2"/>
              <a:buChar char="§"/>
            </a:pPr>
            <a:r>
              <a:rPr lang="en-AU" sz="1900" b="1" dirty="0">
                <a:solidFill>
                  <a:srgbClr val="000000"/>
                </a:solidFill>
              </a:rPr>
              <a:t>Text type features</a:t>
            </a:r>
          </a:p>
          <a:p>
            <a:pPr marL="0" indent="0">
              <a:buNone/>
            </a:pPr>
            <a:r>
              <a:rPr lang="en-US" sz="1600" dirty="0">
                <a:solidFill>
                  <a:srgbClr val="20231E"/>
                </a:solidFill>
                <a:effectLst/>
                <a:ea typeface="Arial" panose="020B0604020202020204" pitchFamily="34" charset="0"/>
              </a:rPr>
              <a:t>Title/topic; structure; content; register; style; layout.</a:t>
            </a:r>
          </a:p>
          <a:p>
            <a:pPr marL="0" indent="0">
              <a:buNone/>
            </a:pPr>
            <a:r>
              <a:rPr lang="el-GR" sz="1600" dirty="0">
                <a:solidFill>
                  <a:srgbClr val="000000"/>
                </a:solidFill>
                <a:cs typeface="Arial" panose="020B0604020202020204" pitchFamily="34" charset="0"/>
              </a:rPr>
              <a:t>ΕΞΟΙΚΟΝΟΜΗΣΗ ΗΛΕΚΤΡΙΣΜΟΥ</a:t>
            </a:r>
            <a:r>
              <a:rPr lang="en-AU" sz="1600" dirty="0">
                <a:solidFill>
                  <a:srgbClr val="000000"/>
                </a:solidFill>
                <a:cs typeface="Arial" panose="020B0604020202020204" pitchFamily="34" charset="0"/>
              </a:rPr>
              <a:t>                                                                </a:t>
            </a:r>
            <a:r>
              <a:rPr lang="en-AU" sz="1600" dirty="0">
                <a:solidFill>
                  <a:srgbClr val="0070C0"/>
                </a:solidFill>
                <a:cs typeface="Arial" panose="020B0604020202020204" pitchFamily="34" charset="0"/>
              </a:rPr>
              <a:t>Title</a:t>
            </a:r>
            <a:endParaRPr lang="el-GR" sz="1600" dirty="0">
              <a:solidFill>
                <a:srgbClr val="0070C0"/>
              </a:solidFill>
              <a:cs typeface="Arial" panose="020B0604020202020204" pitchFamily="34" charset="0"/>
            </a:endParaRPr>
          </a:p>
          <a:p>
            <a:pPr marL="0" indent="0">
              <a:buNone/>
            </a:pPr>
            <a:r>
              <a:rPr lang="el-GR" sz="1600" dirty="0">
                <a:solidFill>
                  <a:srgbClr val="000000"/>
                </a:solidFill>
                <a:cs typeface="Arial" panose="020B0604020202020204" pitchFamily="34" charset="0"/>
              </a:rPr>
              <a:t>Ομιλήτρια: Μαρία Μάνου</a:t>
            </a:r>
            <a:r>
              <a:rPr lang="en-AU" sz="1600" dirty="0">
                <a:solidFill>
                  <a:srgbClr val="000000"/>
                </a:solidFill>
                <a:cs typeface="Arial" panose="020B0604020202020204" pitchFamily="34" charset="0"/>
              </a:rPr>
              <a:t>                                                          </a:t>
            </a:r>
            <a:r>
              <a:rPr lang="el-GR" sz="1600" dirty="0">
                <a:solidFill>
                  <a:srgbClr val="000000"/>
                </a:solidFill>
                <a:cs typeface="Arial" panose="020B0604020202020204" pitchFamily="34" charset="0"/>
              </a:rPr>
              <a:t>             </a:t>
            </a:r>
            <a:r>
              <a:rPr lang="en-AU" sz="1600" dirty="0">
                <a:solidFill>
                  <a:srgbClr val="000000"/>
                </a:solidFill>
                <a:cs typeface="Arial" panose="020B0604020202020204" pitchFamily="34" charset="0"/>
              </a:rPr>
              <a:t>  </a:t>
            </a:r>
            <a:r>
              <a:rPr lang="el-GR" sz="1600" dirty="0">
                <a:solidFill>
                  <a:srgbClr val="000000"/>
                </a:solidFill>
                <a:cs typeface="Arial" panose="020B0604020202020204" pitchFamily="34" charset="0"/>
              </a:rPr>
              <a:t> </a:t>
            </a:r>
            <a:r>
              <a:rPr lang="en-AU" sz="1600" dirty="0">
                <a:solidFill>
                  <a:srgbClr val="0070C0"/>
                </a:solidFill>
                <a:cs typeface="Arial" panose="020B0604020202020204" pitchFamily="34" charset="0"/>
              </a:rPr>
              <a:t>Speaker</a:t>
            </a:r>
            <a:endParaRPr lang="el-GR" sz="1600" dirty="0">
              <a:solidFill>
                <a:srgbClr val="0070C0"/>
              </a:solidFill>
              <a:cs typeface="Arial" panose="020B0604020202020204" pitchFamily="34" charset="0"/>
            </a:endParaRPr>
          </a:p>
          <a:p>
            <a:pPr marL="0" indent="0">
              <a:buNone/>
            </a:pPr>
            <a:r>
              <a:rPr lang="el-GR" sz="1600" dirty="0">
                <a:solidFill>
                  <a:srgbClr val="000000"/>
                </a:solidFill>
                <a:cs typeface="Arial" panose="020B0604020202020204" pitchFamily="34" charset="0"/>
              </a:rPr>
              <a:t>Καλημέρα συμμαθητές και καθηγητές,                                                    </a:t>
            </a:r>
            <a:r>
              <a:rPr lang="en-AU" sz="1600" dirty="0">
                <a:solidFill>
                  <a:srgbClr val="0070C0"/>
                </a:solidFill>
                <a:cs typeface="Arial" panose="020B0604020202020204" pitchFamily="34" charset="0"/>
              </a:rPr>
              <a:t>Greeting</a:t>
            </a:r>
          </a:p>
          <a:p>
            <a:pPr>
              <a:buFont typeface="Wingdings" panose="05000000000000000000" pitchFamily="2" charset="2"/>
              <a:buChar char="§"/>
            </a:pPr>
            <a:r>
              <a:rPr lang="en-AU" sz="1900" b="1" dirty="0">
                <a:solidFill>
                  <a:srgbClr val="000000"/>
                </a:solidFill>
              </a:rPr>
              <a:t>Introduction</a:t>
            </a:r>
            <a:endParaRPr kumimoji="0" lang="en-AU" sz="1900" b="1" i="0" u="none" strike="noStrike" kern="1200" cap="none" spc="0" normalizeH="0" baseline="0" noProof="0" dirty="0">
              <a:ln>
                <a:noFill/>
              </a:ln>
              <a:solidFill>
                <a:srgbClr val="000000"/>
              </a:solidFill>
              <a:effectLst/>
              <a:uLnTx/>
              <a:uFillTx/>
              <a:ea typeface="+mn-ea"/>
              <a:cs typeface="+mn-cs"/>
            </a:endParaRPr>
          </a:p>
          <a:p>
            <a:pPr marL="0" indent="0">
              <a:buNone/>
            </a:pPr>
            <a:r>
              <a:rPr kumimoji="0" lang="el-GR" sz="1600" b="0" i="1" u="none" strike="noStrike" kern="1200" cap="none" spc="0" normalizeH="0" baseline="0" noProof="0" dirty="0">
                <a:ln>
                  <a:noFill/>
                </a:ln>
                <a:solidFill>
                  <a:srgbClr val="000000"/>
                </a:solidFill>
                <a:effectLst/>
                <a:uLnTx/>
                <a:uFillTx/>
                <a:cs typeface="Arial" panose="020B0604020202020204" pitchFamily="34" charset="0"/>
              </a:rPr>
              <a:t>Έχω παρατηρήσει ότι στο σχολείο μας ξοδεύουμε απερίσκεπτα πολύ ηλεκτρική ενέργεια. </a:t>
            </a:r>
            <a:r>
              <a:rPr kumimoji="0" lang="el-GR" sz="1600" b="0" i="1" u="none" strike="noStrike" kern="1200" cap="none" spc="0" normalizeH="0" baseline="0" noProof="0" dirty="0">
                <a:ln>
                  <a:noFill/>
                </a:ln>
                <a:solidFill>
                  <a:srgbClr val="000000"/>
                </a:solidFill>
                <a:effectLst/>
                <a:highlight>
                  <a:srgbClr val="00FFFF"/>
                </a:highlight>
                <a:uLnTx/>
                <a:uFillTx/>
                <a:cs typeface="Arial" panose="020B0604020202020204" pitchFamily="34" charset="0"/>
              </a:rPr>
              <a:t>Πόσες φορές δεν </a:t>
            </a:r>
            <a:r>
              <a:rPr lang="el-GR" sz="1600" i="1" dirty="0">
                <a:solidFill>
                  <a:srgbClr val="000000"/>
                </a:solidFill>
                <a:highlight>
                  <a:srgbClr val="00FFFF"/>
                </a:highlight>
                <a:cs typeface="Arial" panose="020B0604020202020204" pitchFamily="34" charset="0"/>
              </a:rPr>
              <a:t>φεύγουμε από την τάξη και αφήνουμε τα φώτα ανοιχτά; </a:t>
            </a:r>
            <a:r>
              <a:rPr kumimoji="0" lang="el-GR" sz="1600" b="0" i="1" u="none" strike="noStrike" kern="1200" cap="none" spc="0" normalizeH="0" baseline="0" noProof="0" dirty="0">
                <a:ln>
                  <a:noFill/>
                </a:ln>
                <a:solidFill>
                  <a:srgbClr val="000000"/>
                </a:solidFill>
                <a:effectLst/>
                <a:uLnTx/>
                <a:uFillTx/>
                <a:cs typeface="Arial" panose="020B0604020202020204" pitchFamily="34" charset="0"/>
              </a:rPr>
              <a:t>Σήμερα λοιπόν</a:t>
            </a:r>
            <a:r>
              <a:rPr kumimoji="0" lang="el-GR" sz="1600" b="0" i="1" u="none" strike="noStrike" kern="1200" cap="none" spc="0" normalizeH="0" baseline="0" noProof="0" dirty="0">
                <a:ln>
                  <a:noFill/>
                </a:ln>
                <a:solidFill>
                  <a:srgbClr val="000000"/>
                </a:solidFill>
                <a:effectLst/>
                <a:highlight>
                  <a:srgbClr val="FFFF00"/>
                </a:highlight>
                <a:uLnTx/>
                <a:uFillTx/>
                <a:cs typeface="Arial" panose="020B0604020202020204" pitchFamily="34" charset="0"/>
              </a:rPr>
              <a:t> θα σας μιλήσω για </a:t>
            </a:r>
            <a:r>
              <a:rPr kumimoji="0" lang="el-GR" sz="1600" b="0" i="1" u="none" strike="noStrike" kern="1200" cap="none" spc="0" normalizeH="0" baseline="0" noProof="0" dirty="0">
                <a:ln>
                  <a:noFill/>
                </a:ln>
                <a:solidFill>
                  <a:srgbClr val="000000"/>
                </a:solidFill>
                <a:effectLst/>
                <a:uLnTx/>
                <a:uFillTx/>
                <a:cs typeface="Arial" panose="020B0604020202020204" pitchFamily="34" charset="0"/>
              </a:rPr>
              <a:t>το θέμα «Εξοικονόμηση ηλεκτρισμού». Για τους λόγους που είναι σημαντικό να εξοικονομούμε ηλεκτρική ενέργεια και ότι </a:t>
            </a:r>
            <a:r>
              <a:rPr lang="el-GR" sz="1600" i="1" dirty="0">
                <a:solidFill>
                  <a:srgbClr val="000000"/>
                </a:solidFill>
                <a:cs typeface="Arial" panose="020B0604020202020204" pitchFamily="34" charset="0"/>
              </a:rPr>
              <a:t>μάλιστα δεν είναι καθόλου δύσκολο να το καταφέρουμε. </a:t>
            </a:r>
          </a:p>
          <a:p>
            <a:pPr marL="0" indent="0">
              <a:buNone/>
            </a:pPr>
            <a:r>
              <a:rPr lang="en-AU" sz="1900" b="1" dirty="0">
                <a:solidFill>
                  <a:srgbClr val="000000"/>
                </a:solidFill>
              </a:rPr>
              <a:t>TWO main body paragraphs (TEEL will be helpful to develop your points : Topic sentence-Explanation-Examples-Link)</a:t>
            </a:r>
          </a:p>
          <a:p>
            <a:pPr marL="0" indent="0">
              <a:lnSpc>
                <a:spcPct val="100000"/>
              </a:lnSpc>
              <a:buNone/>
            </a:pPr>
            <a:r>
              <a:rPr lang="en-AU" sz="1800" dirty="0">
                <a:solidFill>
                  <a:srgbClr val="000000"/>
                </a:solidFill>
                <a:cs typeface="Arial" panose="020B0604020202020204" pitchFamily="34" charset="0"/>
              </a:rPr>
              <a:t>Why it is important to save electricity</a:t>
            </a:r>
          </a:p>
          <a:p>
            <a:pPr marL="0" indent="0">
              <a:lnSpc>
                <a:spcPct val="100000"/>
              </a:lnSpc>
              <a:buNone/>
            </a:pPr>
            <a:r>
              <a:rPr lang="en-AU" sz="1800" dirty="0">
                <a:solidFill>
                  <a:srgbClr val="000000"/>
                </a:solidFill>
                <a:cs typeface="Arial" panose="020B0604020202020204" pitchFamily="34" charset="0"/>
              </a:rPr>
              <a:t>How it is easy to save electricity</a:t>
            </a:r>
          </a:p>
          <a:p>
            <a:pPr>
              <a:lnSpc>
                <a:spcPct val="100000"/>
              </a:lnSpc>
              <a:buFont typeface="Wingdings" panose="05000000000000000000" pitchFamily="2" charset="2"/>
              <a:buChar char="§"/>
            </a:pPr>
            <a:r>
              <a:rPr lang="en-AU" sz="1900" b="1" dirty="0"/>
              <a:t>Conclusion</a:t>
            </a:r>
          </a:p>
          <a:p>
            <a:pPr marL="0" indent="0">
              <a:lnSpc>
                <a:spcPct val="100000"/>
              </a:lnSpc>
              <a:buNone/>
            </a:pPr>
            <a:r>
              <a:rPr lang="en-AU" sz="1800" dirty="0"/>
              <a:t>Recap and a statement:</a:t>
            </a:r>
            <a:r>
              <a:rPr lang="el-GR" sz="1800" dirty="0"/>
              <a:t>  </a:t>
            </a:r>
          </a:p>
          <a:p>
            <a:pPr marL="0" indent="0">
              <a:lnSpc>
                <a:spcPct val="100000"/>
              </a:lnSpc>
              <a:buNone/>
            </a:pPr>
            <a:r>
              <a:rPr lang="el-GR" sz="1600" i="1" dirty="0">
                <a:highlight>
                  <a:srgbClr val="FFFF00"/>
                </a:highlight>
                <a:cs typeface="Arial" panose="020B0604020202020204" pitchFamily="34" charset="0"/>
              </a:rPr>
              <a:t>Συμπερασματικά</a:t>
            </a:r>
            <a:r>
              <a:rPr lang="el-GR" sz="1600" i="1" dirty="0">
                <a:cs typeface="Arial" panose="020B0604020202020204" pitchFamily="34" charset="0"/>
              </a:rPr>
              <a:t>, τα οφέλη από την εξοικονόμηση ηλεκτρισμού δεν είναι μόνο περιβαλλοντικά αλλά και οικονομικά και εκπαιδευτικά. Χρειάζεται μόνο μία μικρή προσπάθεια από τη πλευρά μας. </a:t>
            </a:r>
          </a:p>
          <a:p>
            <a:pPr marL="0" indent="0">
              <a:lnSpc>
                <a:spcPct val="100000"/>
              </a:lnSpc>
              <a:buNone/>
            </a:pPr>
            <a:r>
              <a:rPr lang="el-GR" sz="1600" i="1" dirty="0">
                <a:cs typeface="Arial" panose="020B0604020202020204" pitchFamily="34" charset="0"/>
              </a:rPr>
              <a:t>Σας ευχαριστώ για το χρόνο σας κι ελπίζω όλοι μαζί να βοηθήσουμε να κάνουμε αυτή τη μικρή διαφορά στο σχολείο μας και το περιβάλλον!</a:t>
            </a:r>
            <a:endParaRPr lang="en-AU" sz="1600" i="1" dirty="0">
              <a:cs typeface="Arial" panose="020B0604020202020204" pitchFamily="34" charset="0"/>
            </a:endParaRPr>
          </a:p>
        </p:txBody>
      </p:sp>
      <p:cxnSp>
        <p:nvCxnSpPr>
          <p:cNvPr id="5" name="Straight Arrow Connector 4">
            <a:extLst>
              <a:ext uri="{FF2B5EF4-FFF2-40B4-BE49-F238E27FC236}">
                <a16:creationId xmlns:a16="http://schemas.microsoft.com/office/drawing/2014/main" id="{F98D7348-F662-44F2-B16D-F1ECE2A67E64}"/>
              </a:ext>
            </a:extLst>
          </p:cNvPr>
          <p:cNvCxnSpPr/>
          <p:nvPr/>
        </p:nvCxnSpPr>
        <p:spPr>
          <a:xfrm flipH="1">
            <a:off x="5213784" y="2215006"/>
            <a:ext cx="7837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BAEF537-0DE3-457E-10F2-2E09FCC4EE25}"/>
              </a:ext>
            </a:extLst>
          </p:cNvPr>
          <p:cNvCxnSpPr/>
          <p:nvPr/>
        </p:nvCxnSpPr>
        <p:spPr>
          <a:xfrm flipH="1">
            <a:off x="5179707" y="2516020"/>
            <a:ext cx="7894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F7D3F3F-C990-7233-7FE2-BD6D5A8E137E}"/>
              </a:ext>
            </a:extLst>
          </p:cNvPr>
          <p:cNvCxnSpPr/>
          <p:nvPr/>
        </p:nvCxnSpPr>
        <p:spPr>
          <a:xfrm flipH="1">
            <a:off x="5310335" y="2794316"/>
            <a:ext cx="6872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09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9" y="1683169"/>
            <a:ext cx="3681766" cy="4148586"/>
          </a:xfrm>
        </p:spPr>
        <p:txBody>
          <a:bodyPr anchor="t">
            <a:normAutofit/>
          </a:bodyPr>
          <a:lstStyle/>
          <a:p>
            <a:r>
              <a:rPr lang="es-ES" dirty="0"/>
              <a:t>Useful phrases </a:t>
            </a:r>
            <a:endParaRPr lang="en-AU" dirty="0"/>
          </a:p>
        </p:txBody>
      </p:sp>
      <p:sp>
        <p:nvSpPr>
          <p:cNvPr id="3" name="Content Placeholder 2"/>
          <p:cNvSpPr>
            <a:spLocks noGrp="1"/>
          </p:cNvSpPr>
          <p:nvPr>
            <p:ph idx="1"/>
          </p:nvPr>
        </p:nvSpPr>
        <p:spPr>
          <a:xfrm>
            <a:off x="4963886" y="1683170"/>
            <a:ext cx="6386866" cy="4148585"/>
          </a:xfrm>
        </p:spPr>
        <p:txBody>
          <a:bodyPr>
            <a:normAutofit/>
          </a:bodyPr>
          <a:lstStyle/>
          <a:p>
            <a:pPr>
              <a:lnSpc>
                <a:spcPct val="100000"/>
              </a:lnSpc>
              <a:buFont typeface="Wingdings" panose="05000000000000000000" pitchFamily="2" charset="2"/>
              <a:buChar char="§"/>
            </a:pPr>
            <a:r>
              <a:rPr lang="en-AU" sz="1700" b="1" dirty="0">
                <a:latin typeface="Arial Narrow" panose="020B0606020202030204" pitchFamily="34" charset="0"/>
              </a:rPr>
              <a:t>Linking words</a:t>
            </a:r>
            <a:r>
              <a:rPr lang="el-GR" sz="1700" b="1" dirty="0">
                <a:latin typeface="Arial Narrow" panose="020B0606020202030204" pitchFamily="34" charset="0"/>
              </a:rPr>
              <a:t> </a:t>
            </a:r>
            <a:r>
              <a:rPr lang="es-ES" sz="1700" b="1" dirty="0">
                <a:latin typeface="Arial Narrow" panose="020B0606020202030204" pitchFamily="34" charset="0"/>
              </a:rPr>
              <a:t>and phrases</a:t>
            </a:r>
            <a:r>
              <a:rPr lang="en-AU" sz="1700" b="1" dirty="0">
                <a:latin typeface="Arial Narrow" panose="020B0606020202030204" pitchFamily="34" charset="0"/>
              </a:rPr>
              <a:t>:</a:t>
            </a:r>
          </a:p>
          <a:p>
            <a:pPr marL="0" indent="0">
              <a:lnSpc>
                <a:spcPct val="100000"/>
              </a:lnSpc>
              <a:buNone/>
            </a:pPr>
            <a:r>
              <a:rPr lang="el-GR" sz="1700" dirty="0">
                <a:latin typeface="Arial Narrow" panose="020B0606020202030204" pitchFamily="34" charset="0"/>
              </a:rPr>
              <a:t>Φυσικά…/Βέβαια…/Πιο συγκεκριμένα…/Με άλλα λόγια…/Γι’ αυτό λοιπόν…</a:t>
            </a:r>
            <a:endParaRPr lang="en-AU" sz="1700" dirty="0">
              <a:latin typeface="Arial Narrow" panose="020B0606020202030204" pitchFamily="34" charset="0"/>
            </a:endParaRPr>
          </a:p>
          <a:p>
            <a:pPr>
              <a:lnSpc>
                <a:spcPct val="100000"/>
              </a:lnSpc>
              <a:buFont typeface="Wingdings" panose="05000000000000000000" pitchFamily="2" charset="2"/>
              <a:buChar char="§"/>
            </a:pPr>
            <a:r>
              <a:rPr lang="en-AU" sz="1700" b="1" dirty="0">
                <a:latin typeface="Arial Narrow" panose="020B0606020202030204" pitchFamily="34" charset="0"/>
              </a:rPr>
              <a:t>To connect similar ideas:</a:t>
            </a:r>
          </a:p>
          <a:p>
            <a:pPr marL="0" indent="0">
              <a:lnSpc>
                <a:spcPct val="100000"/>
              </a:lnSpc>
              <a:buNone/>
            </a:pPr>
            <a:r>
              <a:rPr lang="el-GR" sz="1700" dirty="0">
                <a:latin typeface="Arial Narrow" panose="020B0606020202030204" pitchFamily="34" charset="0"/>
              </a:rPr>
              <a:t>Επίσης…/Ακόμα…/Επιπλέον…/Επιπρόσθετα…</a:t>
            </a:r>
          </a:p>
          <a:p>
            <a:pPr marL="0" indent="0">
              <a:lnSpc>
                <a:spcPct val="100000"/>
              </a:lnSpc>
              <a:buNone/>
            </a:pPr>
            <a:r>
              <a:rPr lang="el-GR" sz="1700" dirty="0">
                <a:latin typeface="Arial Narrow" panose="020B0606020202030204" pitchFamily="34" charset="0"/>
              </a:rPr>
              <a:t>Εκτός από αυτό…</a:t>
            </a:r>
          </a:p>
          <a:p>
            <a:pPr>
              <a:lnSpc>
                <a:spcPct val="100000"/>
              </a:lnSpc>
              <a:buFont typeface="Wingdings" panose="05000000000000000000" pitchFamily="2" charset="2"/>
              <a:buChar char="§"/>
            </a:pPr>
            <a:r>
              <a:rPr lang="es-ES" sz="1700" b="1" dirty="0">
                <a:latin typeface="Arial Narrow" panose="020B0606020202030204" pitchFamily="34" charset="0"/>
              </a:rPr>
              <a:t>To express opposition:</a:t>
            </a:r>
          </a:p>
          <a:p>
            <a:pPr marL="0" indent="0">
              <a:lnSpc>
                <a:spcPct val="100000"/>
              </a:lnSpc>
              <a:buNone/>
            </a:pPr>
            <a:r>
              <a:rPr lang="el-GR" sz="1700" dirty="0">
                <a:latin typeface="Arial Narrow" panose="020B0606020202030204" pitchFamily="34" charset="0"/>
              </a:rPr>
              <a:t>Αντίθετα…/Από την άλλη πλευρά…/Σε αντίθεση με…</a:t>
            </a:r>
          </a:p>
          <a:p>
            <a:pPr>
              <a:lnSpc>
                <a:spcPct val="100000"/>
              </a:lnSpc>
              <a:buFont typeface="Wingdings" panose="05000000000000000000" pitchFamily="2" charset="2"/>
              <a:buChar char="§"/>
            </a:pPr>
            <a:r>
              <a:rPr lang="es-ES" sz="1700" b="1" dirty="0">
                <a:latin typeface="Arial Narrow" panose="020B0606020202030204" pitchFamily="34" charset="0"/>
              </a:rPr>
              <a:t>To express cause or result</a:t>
            </a:r>
          </a:p>
          <a:p>
            <a:pPr marL="0" indent="0">
              <a:lnSpc>
                <a:spcPct val="100000"/>
              </a:lnSpc>
              <a:buNone/>
            </a:pPr>
            <a:r>
              <a:rPr lang="el-GR" sz="1700" dirty="0">
                <a:latin typeface="Arial Narrow" panose="020B0606020202030204" pitchFamily="34" charset="0"/>
              </a:rPr>
              <a:t>Επομένως…/ Συνεπώς…/ Κατά συνέπεια…/ Συμπερασματικά…</a:t>
            </a:r>
          </a:p>
          <a:p>
            <a:pPr marL="0" indent="0">
              <a:lnSpc>
                <a:spcPct val="100000"/>
              </a:lnSpc>
              <a:buNone/>
            </a:pPr>
            <a:r>
              <a:rPr lang="el-GR" sz="1700" dirty="0">
                <a:latin typeface="Arial Narrow" panose="020B0606020202030204" pitchFamily="34" charset="0"/>
              </a:rPr>
              <a:t>Αυτό έχει ως αποτέλεσμα…/ Για τους παραπάνω λόγους…</a:t>
            </a:r>
          </a:p>
          <a:p>
            <a:pPr>
              <a:lnSpc>
                <a:spcPct val="100000"/>
              </a:lnSpc>
            </a:pPr>
            <a:endParaRPr lang="en-AU" sz="1700" dirty="0"/>
          </a:p>
        </p:txBody>
      </p:sp>
    </p:spTree>
    <p:extLst>
      <p:ext uri="{BB962C8B-B14F-4D97-AF65-F5344CB8AC3E}">
        <p14:creationId xmlns:p14="http://schemas.microsoft.com/office/powerpoint/2010/main" val="156852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C779-CF49-EE8C-90BF-F50E07618C93}"/>
              </a:ext>
            </a:extLst>
          </p:cNvPr>
          <p:cNvSpPr>
            <a:spLocks noGrp="1"/>
          </p:cNvSpPr>
          <p:nvPr>
            <p:ph type="title"/>
          </p:nvPr>
        </p:nvSpPr>
        <p:spPr>
          <a:xfrm>
            <a:off x="1115568" y="164705"/>
            <a:ext cx="10168128" cy="1698171"/>
          </a:xfrm>
        </p:spPr>
        <p:txBody>
          <a:bodyPr>
            <a:normAutofit fontScale="90000"/>
          </a:bodyPr>
          <a:lstStyle/>
          <a:p>
            <a:br>
              <a:rPr lang="en-US" sz="1800" dirty="0"/>
            </a:br>
            <a:r>
              <a:rPr lang="en-US" sz="1800" b="1" dirty="0">
                <a:latin typeface="Neue Haas Grotesk Text Pro" panose="020B0504020202020204" pitchFamily="34" charset="0"/>
              </a:rPr>
              <a:t>Exam 2022</a:t>
            </a:r>
            <a:r>
              <a:rPr lang="el-GR" sz="1800" b="1" dirty="0"/>
              <a:t> (</a:t>
            </a:r>
            <a:r>
              <a:rPr lang="es-ES" sz="1800" b="1" dirty="0">
                <a:latin typeface="Neue Haas Grotesk Text Pro" panose="020B0504020202020204" pitchFamily="34" charset="0"/>
              </a:rPr>
              <a:t>Q6</a:t>
            </a:r>
            <a:r>
              <a:rPr lang="en-AU" sz="1800" b="1" dirty="0">
                <a:latin typeface="Neue Haas Grotesk Text Pro" panose="020B0504020202020204" pitchFamily="34" charset="0"/>
              </a:rPr>
              <a:t>)</a:t>
            </a:r>
            <a:r>
              <a:rPr lang="en-US" sz="1800" b="1" dirty="0">
                <a:latin typeface="Neue Haas Grotesk Text Pro" panose="020B0504020202020204" pitchFamily="34" charset="0"/>
              </a:rPr>
              <a:t>:</a:t>
            </a:r>
            <a:r>
              <a:rPr lang="en-US" sz="1800" b="1" i="0" u="none" strike="noStrike" baseline="0" dirty="0">
                <a:latin typeface="Neue Haas Grotesk Text Pro" panose="020B0504020202020204" pitchFamily="34" charset="0"/>
              </a:rPr>
              <a:t> </a:t>
            </a:r>
            <a:r>
              <a:rPr lang="en-US" sz="1800" b="0" i="0" u="none" strike="noStrike" baseline="0" dirty="0">
                <a:latin typeface="Neue Haas Grotesk Text Pro" panose="020B0504020202020204" pitchFamily="34" charset="0"/>
              </a:rPr>
              <a:t>Your </a:t>
            </a:r>
            <a:r>
              <a:rPr lang="en-US" sz="1800" b="0" i="0" u="sng" strike="noStrike" baseline="0" dirty="0">
                <a:latin typeface="Neue Haas Grotesk Text Pro" panose="020B0504020202020204" pitchFamily="34" charset="0"/>
              </a:rPr>
              <a:t>cousin</a:t>
            </a:r>
            <a:r>
              <a:rPr lang="en-US" sz="1800" b="0" i="0" u="none" strike="noStrike" baseline="0" dirty="0">
                <a:latin typeface="Neue Haas Grotesk Text Pro" panose="020B0504020202020204" pitchFamily="34" charset="0"/>
              </a:rPr>
              <a:t> in Greece has sent you an email informing you that she is coming to Australia. She wants to</a:t>
            </a:r>
            <a:r>
              <a:rPr lang="el-GR" sz="1800" b="0" i="0" u="none" strike="noStrike" baseline="0" dirty="0"/>
              <a:t> </a:t>
            </a:r>
            <a:r>
              <a:rPr lang="en-US" sz="1800" b="0" i="0" u="none" strike="noStrike" baseline="0" dirty="0">
                <a:latin typeface="Neue Haas Grotesk Text Pro" panose="020B0504020202020204" pitchFamily="34" charset="0"/>
              </a:rPr>
              <a:t>know how Greeks in Australia entertain themselves. Write an </a:t>
            </a:r>
            <a:r>
              <a:rPr lang="en-US" sz="1800" b="0" i="0" u="none" strike="noStrike" baseline="0" dirty="0">
                <a:highlight>
                  <a:srgbClr val="FFFF00"/>
                </a:highlight>
                <a:latin typeface="Neue Haas Grotesk Text Pro" panose="020B0504020202020204" pitchFamily="34" charset="0"/>
              </a:rPr>
              <a:t>email</a:t>
            </a:r>
            <a:r>
              <a:rPr lang="en-US" sz="1800" b="0" i="0" u="none" strike="noStrike" baseline="0" dirty="0">
                <a:latin typeface="Neue Haas Grotesk Text Pro" panose="020B0504020202020204" pitchFamily="34" charset="0"/>
              </a:rPr>
              <a:t> </a:t>
            </a:r>
            <a:r>
              <a:rPr lang="en-US" sz="1800" b="0" i="0" u="none" strike="noStrike" baseline="0" dirty="0">
                <a:highlight>
                  <a:srgbClr val="00FFFF"/>
                </a:highlight>
                <a:latin typeface="Neue Haas Grotesk Text Pro" panose="020B0504020202020204" pitchFamily="34" charset="0"/>
              </a:rPr>
              <a:t>informing</a:t>
            </a:r>
            <a:r>
              <a:rPr lang="en-US" sz="1800" b="0" i="0" u="none" strike="noStrike" baseline="0" dirty="0">
                <a:latin typeface="Neue Haas Grotesk Text Pro" panose="020B0504020202020204" pitchFamily="34" charset="0"/>
              </a:rPr>
              <a:t> her about the entertainment</a:t>
            </a:r>
            <a:r>
              <a:rPr lang="el-GR" sz="1800" b="0" i="0" u="none" strike="noStrike" baseline="0" dirty="0"/>
              <a:t> </a:t>
            </a:r>
            <a:r>
              <a:rPr lang="en-US" sz="1800" b="0" i="0" u="none" strike="noStrike" baseline="0" dirty="0">
                <a:latin typeface="Neue Haas Grotesk Text Pro" panose="020B0504020202020204" pitchFamily="34" charset="0"/>
              </a:rPr>
              <a:t>options that exist here for Greeks.</a:t>
            </a:r>
            <a:r>
              <a:rPr lang="el-GR" sz="1800" b="0" i="0" u="none" strike="noStrike" baseline="0" dirty="0">
                <a:latin typeface="TimesNewRomanPSMT"/>
              </a:rPr>
              <a:t> </a:t>
            </a:r>
            <a:br>
              <a:rPr lang="el-GR" sz="1800" b="0" i="0" u="none" strike="noStrike" baseline="0" dirty="0">
                <a:latin typeface="TimesNewRomanPSMT"/>
              </a:rPr>
            </a:br>
            <a:r>
              <a:rPr lang="el-GR" sz="1800" b="0" i="0" u="none" strike="noStrike" baseline="0" dirty="0">
                <a:highlight>
                  <a:srgbClr val="FF00FF"/>
                </a:highlight>
              </a:rPr>
              <a:t>Η ξαδέρφη </a:t>
            </a:r>
            <a:r>
              <a:rPr lang="el-GR" sz="1800" b="0" i="0" u="none" strike="noStrike" baseline="0" dirty="0"/>
              <a:t>σου από την Ελλάδα σου έστειλε ένα ηλεκτρονικό μήνυμα και σε πληροφόρησε ότι θα έρθει</a:t>
            </a:r>
            <a:br>
              <a:rPr lang="el-GR" sz="1800" b="0" i="0" u="none" strike="noStrike" baseline="0" dirty="0"/>
            </a:br>
            <a:r>
              <a:rPr lang="el-GR" sz="1800" b="0" i="0" u="none" strike="noStrike" baseline="0" dirty="0"/>
              <a:t>στην Αυστραλία. Θέλει να ξέρει πώς διασκεδάζουν οι Έλληνες στην Αυστραλία. Γράψε ένα </a:t>
            </a:r>
            <a:r>
              <a:rPr lang="el-GR" sz="1800" b="0" i="0" u="none" strike="noStrike" baseline="0" dirty="0">
                <a:highlight>
                  <a:srgbClr val="FFFF00"/>
                </a:highlight>
              </a:rPr>
              <a:t>ηλεκτρονικό</a:t>
            </a:r>
            <a:br>
              <a:rPr lang="el-GR" sz="1800" b="0" i="0" u="none" strike="noStrike" baseline="0" dirty="0">
                <a:highlight>
                  <a:srgbClr val="FFFF00"/>
                </a:highlight>
              </a:rPr>
            </a:br>
            <a:r>
              <a:rPr lang="el-GR" sz="1800" b="0" i="0" u="none" strike="noStrike" baseline="0" dirty="0">
                <a:highlight>
                  <a:srgbClr val="FFFF00"/>
                </a:highlight>
              </a:rPr>
              <a:t>μήνυμα </a:t>
            </a:r>
            <a:r>
              <a:rPr lang="el-GR" sz="1800" b="0" i="0" u="none" strike="noStrike" baseline="0" dirty="0"/>
              <a:t>και </a:t>
            </a:r>
            <a:r>
              <a:rPr lang="el-GR" sz="1800" b="0" i="0" u="none" strike="noStrike" baseline="0" dirty="0">
                <a:highlight>
                  <a:srgbClr val="00FFFF"/>
                </a:highlight>
              </a:rPr>
              <a:t>πληροφόρησέ</a:t>
            </a:r>
            <a:r>
              <a:rPr lang="el-GR" sz="1800" b="0" i="0" u="none" strike="noStrike" baseline="0" dirty="0"/>
              <a:t> την για τις επιλογές διασκέδασης που υπάρχουν εδώ για τους Έλληνες</a:t>
            </a:r>
            <a:r>
              <a:rPr lang="el-GR" sz="1800" b="0" i="0" u="none" strike="noStrike" baseline="0" dirty="0">
                <a:latin typeface="TimesNewRomanPSMT"/>
              </a:rPr>
              <a:t>.</a:t>
            </a:r>
            <a:endParaRPr lang="en-AU" sz="1800" b="0"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71011B5C-9D6B-5EC9-8AC2-EC065F6C094C}"/>
              </a:ext>
            </a:extLst>
          </p:cNvPr>
          <p:cNvSpPr>
            <a:spLocks noGrp="1"/>
          </p:cNvSpPr>
          <p:nvPr>
            <p:ph idx="1"/>
          </p:nvPr>
        </p:nvSpPr>
        <p:spPr>
          <a:xfrm>
            <a:off x="1115568" y="2139043"/>
            <a:ext cx="10168128" cy="4554252"/>
          </a:xfrm>
        </p:spPr>
        <p:txBody>
          <a:bodyPr>
            <a:normAutofit fontScale="92500" lnSpcReduction="10000"/>
          </a:bodyPr>
          <a:lstStyle/>
          <a:p>
            <a:pPr>
              <a:buFont typeface="Wingdings" panose="05000000000000000000" pitchFamily="2" charset="2"/>
              <a:buChar char="§"/>
            </a:pPr>
            <a:r>
              <a:rPr lang="en-US" sz="1600" b="1" dirty="0">
                <a:solidFill>
                  <a:srgbClr val="20231E"/>
                </a:solidFill>
                <a:latin typeface="+mj-lt"/>
                <a:ea typeface="Arial"/>
              </a:rPr>
              <a:t>Text type features:</a:t>
            </a:r>
          </a:p>
          <a:p>
            <a:pPr marL="0" indent="0">
              <a:buNone/>
            </a:pPr>
            <a:r>
              <a:rPr lang="en-US" sz="1600" dirty="0">
                <a:effectLst/>
                <a:latin typeface="Arial" panose="020B0604020202020204" pitchFamily="34" charset="0"/>
                <a:ea typeface="Arial" panose="020B0604020202020204" pitchFamily="34" charset="0"/>
                <a:cs typeface="Times New Roman" panose="02020603050405020304" pitchFamily="18" charset="0"/>
              </a:rPr>
              <a:t>Sender’s and recipient’s email address; subject line;</a:t>
            </a:r>
            <a:r>
              <a:rPr lang="en-US" sz="1600" b="1" dirty="0">
                <a:effectLst/>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20231E"/>
                </a:solidFill>
                <a:effectLst/>
                <a:latin typeface="Arial" panose="020B0604020202020204" pitchFamily="34" charset="0"/>
                <a:ea typeface="Arial" panose="020B0604020202020204" pitchFamily="34" charset="0"/>
                <a:cs typeface="Times New Roman" panose="02020603050405020304" pitchFamily="18" charset="0"/>
              </a:rPr>
              <a:t>date; salutation; body (content); signing off; register; style; layout.</a:t>
            </a:r>
            <a:endParaRPr lang="en-AU" sz="1500" b="1" dirty="0">
              <a:solidFill>
                <a:srgbClr val="7030A0"/>
              </a:solidFill>
              <a:latin typeface="Arial" panose="020B0604020202020204" pitchFamily="34" charset="0"/>
              <a:cs typeface="Arial" panose="020B0604020202020204" pitchFamily="34" charset="0"/>
            </a:endParaRPr>
          </a:p>
          <a:p>
            <a:pPr marL="0" indent="0">
              <a:lnSpc>
                <a:spcPct val="120000"/>
              </a:lnSpc>
              <a:buNone/>
            </a:pPr>
            <a:r>
              <a:rPr lang="el-GR" sz="1500" dirty="0">
                <a:latin typeface="Arial" panose="020B0604020202020204" pitchFamily="34" charset="0"/>
                <a:cs typeface="Arial" panose="020B0604020202020204" pitchFamily="34" charset="0"/>
              </a:rPr>
              <a:t>Από: </a:t>
            </a:r>
            <a:r>
              <a:rPr lang="en-AU" sz="1500" dirty="0">
                <a:latin typeface="Arial" panose="020B0604020202020204" pitchFamily="34" charset="0"/>
                <a:cs typeface="Arial" panose="020B0604020202020204" pitchFamily="34" charset="0"/>
                <a:hlinkClick r:id="rId3"/>
              </a:rPr>
              <a:t>mariam@gmail.com</a:t>
            </a:r>
            <a:r>
              <a:rPr lang="en-AU" sz="1500" dirty="0">
                <a:latin typeface="Arial" panose="020B0604020202020204" pitchFamily="34" charset="0"/>
                <a:cs typeface="Arial" panose="020B0604020202020204" pitchFamily="34" charset="0"/>
              </a:rPr>
              <a:t>                                                      </a:t>
            </a:r>
            <a:r>
              <a:rPr lang="en-AU" sz="1500" dirty="0">
                <a:solidFill>
                  <a:srgbClr val="0070C0"/>
                </a:solidFill>
                <a:latin typeface="Arial" panose="020B0604020202020204" pitchFamily="34" charset="0"/>
                <a:cs typeface="Arial" panose="020B0604020202020204" pitchFamily="34" charset="0"/>
              </a:rPr>
              <a:t>Sender</a:t>
            </a:r>
            <a:endParaRPr lang="el-GR" sz="1500" dirty="0">
              <a:solidFill>
                <a:srgbClr val="0070C0"/>
              </a:solidFill>
              <a:latin typeface="Arial" panose="020B0604020202020204" pitchFamily="34" charset="0"/>
              <a:cs typeface="Arial" panose="020B0604020202020204" pitchFamily="34" charset="0"/>
            </a:endParaRPr>
          </a:p>
          <a:p>
            <a:pPr marL="0" indent="0">
              <a:lnSpc>
                <a:spcPct val="120000"/>
              </a:lnSpc>
              <a:buNone/>
            </a:pPr>
            <a:r>
              <a:rPr lang="el-GR" sz="1500" dirty="0">
                <a:latin typeface="Arial" panose="020B0604020202020204" pitchFamily="34" charset="0"/>
                <a:cs typeface="Arial" panose="020B0604020202020204" pitchFamily="34" charset="0"/>
              </a:rPr>
              <a:t>Προς:</a:t>
            </a:r>
            <a:r>
              <a:rPr lang="en-AU" sz="1500" dirty="0">
                <a:latin typeface="Arial" panose="020B0604020202020204" pitchFamily="34" charset="0"/>
                <a:cs typeface="Arial" panose="020B0604020202020204" pitchFamily="34" charset="0"/>
              </a:rPr>
              <a:t> </a:t>
            </a:r>
            <a:r>
              <a:rPr lang="en-AU" sz="1500" dirty="0">
                <a:latin typeface="Arial" panose="020B0604020202020204" pitchFamily="34" charset="0"/>
                <a:cs typeface="Arial" panose="020B0604020202020204" pitchFamily="34" charset="0"/>
                <a:hlinkClick r:id="rId4"/>
              </a:rPr>
              <a:t>aggekot@hotmail.com</a:t>
            </a:r>
            <a:r>
              <a:rPr lang="en-AU" sz="1500" dirty="0">
                <a:latin typeface="Arial" panose="020B0604020202020204" pitchFamily="34" charset="0"/>
                <a:cs typeface="Arial" panose="020B0604020202020204" pitchFamily="34" charset="0"/>
              </a:rPr>
              <a:t>                                                 </a:t>
            </a:r>
            <a:r>
              <a:rPr lang="en-AU" sz="1500" dirty="0">
                <a:solidFill>
                  <a:srgbClr val="0070C0"/>
                </a:solidFill>
                <a:latin typeface="Arial" panose="020B0604020202020204" pitchFamily="34" charset="0"/>
                <a:cs typeface="Arial" panose="020B0604020202020204" pitchFamily="34" charset="0"/>
              </a:rPr>
              <a:t>Receiver</a:t>
            </a:r>
            <a:endParaRPr lang="el-GR" sz="1500" dirty="0">
              <a:solidFill>
                <a:srgbClr val="0070C0"/>
              </a:solidFill>
              <a:latin typeface="Arial" panose="020B0604020202020204" pitchFamily="34" charset="0"/>
              <a:cs typeface="Arial" panose="020B0604020202020204" pitchFamily="34" charset="0"/>
            </a:endParaRPr>
          </a:p>
          <a:p>
            <a:pPr marL="0" indent="0">
              <a:lnSpc>
                <a:spcPct val="120000"/>
              </a:lnSpc>
              <a:buNone/>
            </a:pPr>
            <a:r>
              <a:rPr lang="el-GR" sz="1400" dirty="0">
                <a:latin typeface="Arial" panose="020B0604020202020204" pitchFamily="34" charset="0"/>
                <a:cs typeface="Arial" panose="020B0604020202020204" pitchFamily="34" charset="0"/>
              </a:rPr>
              <a:t>Ημερομηνία:</a:t>
            </a:r>
            <a:r>
              <a:rPr lang="en-AU" sz="1400" dirty="0">
                <a:latin typeface="Arial" panose="020B0604020202020204" pitchFamily="34" charset="0"/>
                <a:cs typeface="Arial" panose="020B0604020202020204" pitchFamily="34" charset="0"/>
              </a:rPr>
              <a:t> 19/7/2023                                                                  </a:t>
            </a:r>
            <a:r>
              <a:rPr lang="en-AU" sz="1400" dirty="0">
                <a:solidFill>
                  <a:srgbClr val="0070C0"/>
                </a:solidFill>
                <a:latin typeface="Arial" panose="020B0604020202020204" pitchFamily="34" charset="0"/>
                <a:cs typeface="Arial" panose="020B0604020202020204" pitchFamily="34" charset="0"/>
              </a:rPr>
              <a:t>Date</a:t>
            </a:r>
            <a:endParaRPr lang="el-GR" sz="1400" dirty="0">
              <a:solidFill>
                <a:srgbClr val="0070C0"/>
              </a:solidFill>
              <a:latin typeface="Arial" panose="020B0604020202020204" pitchFamily="34" charset="0"/>
              <a:cs typeface="Arial" panose="020B0604020202020204" pitchFamily="34" charset="0"/>
            </a:endParaRPr>
          </a:p>
          <a:p>
            <a:pPr marL="0" indent="0">
              <a:lnSpc>
                <a:spcPct val="120000"/>
              </a:lnSpc>
              <a:buNone/>
            </a:pPr>
            <a:r>
              <a:rPr lang="el-GR" sz="1400" dirty="0">
                <a:latin typeface="Arial" panose="020B0604020202020204" pitchFamily="34" charset="0"/>
                <a:cs typeface="Arial" panose="020B0604020202020204" pitchFamily="34" charset="0"/>
              </a:rPr>
              <a:t>Θέμα: Ταξίδι στην Αυστραλία</a:t>
            </a:r>
            <a:r>
              <a:rPr lang="en-AU" sz="1400" dirty="0">
                <a:latin typeface="Arial" panose="020B0604020202020204" pitchFamily="34" charset="0"/>
                <a:cs typeface="Arial" panose="020B0604020202020204" pitchFamily="34" charset="0"/>
              </a:rPr>
              <a:t>                                                         </a:t>
            </a:r>
            <a:r>
              <a:rPr lang="en-AU" sz="1400" dirty="0">
                <a:solidFill>
                  <a:srgbClr val="0070C0"/>
                </a:solidFill>
                <a:latin typeface="Arial" panose="020B0604020202020204" pitchFamily="34" charset="0"/>
                <a:cs typeface="Arial" panose="020B0604020202020204" pitchFamily="34" charset="0"/>
              </a:rPr>
              <a:t>Subject line</a:t>
            </a:r>
            <a:endParaRPr lang="el-GR" sz="1400" dirty="0">
              <a:solidFill>
                <a:srgbClr val="0070C0"/>
              </a:solidFill>
              <a:latin typeface="Arial" panose="020B0604020202020204" pitchFamily="34" charset="0"/>
              <a:cs typeface="Arial" panose="020B0604020202020204" pitchFamily="34" charset="0"/>
            </a:endParaRPr>
          </a:p>
          <a:p>
            <a:pPr marL="0" indent="0">
              <a:buNone/>
            </a:pPr>
            <a:endParaRPr lang="el-GR" sz="1400" dirty="0">
              <a:solidFill>
                <a:srgbClr val="20231E"/>
              </a:solidFill>
              <a:latin typeface="Arial" panose="020B0604020202020204" pitchFamily="34" charset="0"/>
              <a:cs typeface="Arial" panose="020B0604020202020204" pitchFamily="34" charset="0"/>
            </a:endParaRPr>
          </a:p>
          <a:p>
            <a:pPr marL="0" indent="0">
              <a:buNone/>
            </a:pPr>
            <a:r>
              <a:rPr lang="el-GR" sz="1400" dirty="0">
                <a:solidFill>
                  <a:srgbClr val="20231E"/>
                </a:solidFill>
                <a:latin typeface="Arial" panose="020B0604020202020204" pitchFamily="34" charset="0"/>
                <a:cs typeface="Arial" panose="020B0604020202020204" pitchFamily="34" charset="0"/>
              </a:rPr>
              <a:t>Γεια σου ξαδερφούλα μου,</a:t>
            </a:r>
            <a:r>
              <a:rPr lang="en-AU" sz="1400" dirty="0">
                <a:solidFill>
                  <a:srgbClr val="20231E"/>
                </a:solidFill>
                <a:latin typeface="Arial" panose="020B0604020202020204" pitchFamily="34" charset="0"/>
                <a:cs typeface="Arial" panose="020B0604020202020204" pitchFamily="34" charset="0"/>
              </a:rPr>
              <a:t>                                                            </a:t>
            </a:r>
            <a:r>
              <a:rPr lang="en-AU" sz="1400" dirty="0">
                <a:solidFill>
                  <a:srgbClr val="0070C0"/>
                </a:solidFill>
                <a:latin typeface="Arial" panose="020B0604020202020204" pitchFamily="34" charset="0"/>
                <a:cs typeface="Arial" panose="020B0604020202020204" pitchFamily="34" charset="0"/>
              </a:rPr>
              <a:t>Salutation/Greeting</a:t>
            </a:r>
            <a:endParaRPr lang="el-GR" sz="1400" dirty="0">
              <a:solidFill>
                <a:srgbClr val="0070C0"/>
              </a:solidFill>
              <a:latin typeface="Arial" panose="020B0604020202020204" pitchFamily="34" charset="0"/>
              <a:cs typeface="Arial" panose="020B0604020202020204" pitchFamily="34" charset="0"/>
            </a:endParaRPr>
          </a:p>
          <a:p>
            <a:pPr marL="0" indent="0">
              <a:buNone/>
            </a:pPr>
            <a:endParaRPr lang="el-GR" sz="1400" dirty="0">
              <a:solidFill>
                <a:srgbClr val="20231E"/>
              </a:solidFill>
              <a:latin typeface="Arial" panose="020B0604020202020204" pitchFamily="34" charset="0"/>
              <a:cs typeface="Arial" panose="020B0604020202020204" pitchFamily="34" charset="0"/>
            </a:endParaRPr>
          </a:p>
          <a:p>
            <a:pPr>
              <a:lnSpc>
                <a:spcPts val="1400"/>
              </a:lnSpc>
              <a:spcBef>
                <a:spcPts val="600"/>
              </a:spcBef>
              <a:spcAft>
                <a:spcPts val="600"/>
              </a:spcAft>
              <a:buFont typeface="Wingdings" panose="05000000000000000000" pitchFamily="2" charset="2"/>
              <a:buChar char="§"/>
            </a:pPr>
            <a:r>
              <a:rPr lang="en-AU" sz="1600" b="1" dirty="0">
                <a:solidFill>
                  <a:srgbClr val="000000"/>
                </a:solidFill>
                <a:latin typeface="+mj-lt"/>
                <a:ea typeface="Arial"/>
              </a:rPr>
              <a:t>Content:</a:t>
            </a:r>
            <a:endParaRPr lang="en-US" sz="1600" b="1" dirty="0">
              <a:solidFill>
                <a:srgbClr val="000000"/>
              </a:solidFill>
              <a:latin typeface="+mj-lt"/>
              <a:ea typeface="Arial"/>
            </a:endParaRPr>
          </a:p>
          <a:p>
            <a:pPr marL="0" indent="0">
              <a:lnSpc>
                <a:spcPts val="1400"/>
              </a:lnSpc>
              <a:spcBef>
                <a:spcPts val="600"/>
              </a:spcBef>
              <a:spcAft>
                <a:spcPts val="600"/>
              </a:spcAft>
              <a:buNone/>
            </a:pPr>
            <a:r>
              <a:rPr lang="en-US" sz="1600" b="1" dirty="0">
                <a:solidFill>
                  <a:srgbClr val="000000"/>
                </a:solidFill>
                <a:latin typeface="+mj-lt"/>
                <a:ea typeface="Arial"/>
              </a:rPr>
              <a:t>1. </a:t>
            </a:r>
            <a:r>
              <a:rPr lang="en-US" sz="1600" dirty="0">
                <a:solidFill>
                  <a:srgbClr val="000000"/>
                </a:solidFill>
                <a:latin typeface="+mj-lt"/>
                <a:ea typeface="Arial"/>
              </a:rPr>
              <a:t>What Greeks do specifically for entertainment.</a:t>
            </a:r>
          </a:p>
          <a:p>
            <a:pPr marL="0" indent="0">
              <a:lnSpc>
                <a:spcPts val="1400"/>
              </a:lnSpc>
              <a:spcBef>
                <a:spcPts val="600"/>
              </a:spcBef>
              <a:spcAft>
                <a:spcPts val="600"/>
              </a:spcAft>
              <a:buNone/>
            </a:pPr>
            <a:r>
              <a:rPr lang="en-US" sz="1600" b="1" dirty="0">
                <a:solidFill>
                  <a:srgbClr val="000000"/>
                </a:solidFill>
                <a:latin typeface="+mj-lt"/>
                <a:ea typeface="Arial"/>
              </a:rPr>
              <a:t>2. </a:t>
            </a:r>
            <a:r>
              <a:rPr lang="en-US" sz="1600" dirty="0">
                <a:solidFill>
                  <a:srgbClr val="000000"/>
                </a:solidFill>
                <a:latin typeface="+mj-lt"/>
                <a:ea typeface="Arial"/>
              </a:rPr>
              <a:t>Ellaborate and provide examples.</a:t>
            </a:r>
          </a:p>
          <a:p>
            <a:pPr>
              <a:lnSpc>
                <a:spcPts val="1400"/>
              </a:lnSpc>
              <a:spcBef>
                <a:spcPts val="600"/>
              </a:spcBef>
              <a:spcAft>
                <a:spcPts val="600"/>
              </a:spcAft>
              <a:buFont typeface="Wingdings" panose="05000000000000000000" pitchFamily="2" charset="2"/>
              <a:buChar char="§"/>
            </a:pPr>
            <a:r>
              <a:rPr lang="en-US" sz="1600" b="1" dirty="0">
                <a:solidFill>
                  <a:srgbClr val="000000"/>
                </a:solidFill>
                <a:latin typeface="+mj-lt"/>
                <a:ea typeface="Arial"/>
              </a:rPr>
              <a:t>Language:</a:t>
            </a:r>
          </a:p>
          <a:p>
            <a:pPr marL="0" indent="0">
              <a:lnSpc>
                <a:spcPts val="1400"/>
              </a:lnSpc>
              <a:spcBef>
                <a:spcPts val="600"/>
              </a:spcBef>
              <a:spcAft>
                <a:spcPts val="600"/>
              </a:spcAft>
              <a:buNone/>
            </a:pPr>
            <a:r>
              <a:rPr lang="en-US" sz="1600" dirty="0">
                <a:solidFill>
                  <a:srgbClr val="000000"/>
                </a:solidFill>
                <a:latin typeface="+mj-lt"/>
                <a:ea typeface="Arial"/>
              </a:rPr>
              <a:t>Use facts, examples and explanations to inform your cousin about the entertainment options.</a:t>
            </a:r>
            <a:endParaRPr lang="en-AU" sz="1600" dirty="0">
              <a:latin typeface="+mj-lt"/>
            </a:endParaRPr>
          </a:p>
        </p:txBody>
      </p:sp>
      <p:cxnSp>
        <p:nvCxnSpPr>
          <p:cNvPr id="5" name="Straight Arrow Connector 4">
            <a:extLst>
              <a:ext uri="{FF2B5EF4-FFF2-40B4-BE49-F238E27FC236}">
                <a16:creationId xmlns:a16="http://schemas.microsoft.com/office/drawing/2014/main" id="{25CB3173-C240-F5EE-B004-142BA3C130A3}"/>
              </a:ext>
            </a:extLst>
          </p:cNvPr>
          <p:cNvCxnSpPr/>
          <p:nvPr/>
        </p:nvCxnSpPr>
        <p:spPr>
          <a:xfrm flipH="1">
            <a:off x="4884373" y="2913585"/>
            <a:ext cx="9257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36FEB79-68AC-89A6-C79D-8F91636E3994}"/>
              </a:ext>
            </a:extLst>
          </p:cNvPr>
          <p:cNvCxnSpPr/>
          <p:nvPr/>
        </p:nvCxnSpPr>
        <p:spPr>
          <a:xfrm flipH="1">
            <a:off x="4895732" y="3288433"/>
            <a:ext cx="9825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082F5EE-213C-6FEE-D0B1-E4867AD8D024}"/>
              </a:ext>
            </a:extLst>
          </p:cNvPr>
          <p:cNvCxnSpPr/>
          <p:nvPr/>
        </p:nvCxnSpPr>
        <p:spPr>
          <a:xfrm flipH="1">
            <a:off x="4884373" y="3634882"/>
            <a:ext cx="9257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8308CC-1D45-5600-44C5-419B995A230F}"/>
              </a:ext>
            </a:extLst>
          </p:cNvPr>
          <p:cNvCxnSpPr/>
          <p:nvPr/>
        </p:nvCxnSpPr>
        <p:spPr>
          <a:xfrm flipH="1">
            <a:off x="4924129" y="3975652"/>
            <a:ext cx="8860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82DE93E-1526-05B1-AAE1-A7ABEA5F2BDD}"/>
              </a:ext>
            </a:extLst>
          </p:cNvPr>
          <p:cNvCxnSpPr>
            <a:cxnSpLocks/>
          </p:cNvCxnSpPr>
          <p:nvPr/>
        </p:nvCxnSpPr>
        <p:spPr>
          <a:xfrm flipH="1">
            <a:off x="5003642" y="4566320"/>
            <a:ext cx="806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93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6" y="978619"/>
            <a:ext cx="5991244" cy="1106424"/>
          </a:xfrm>
        </p:spPr>
        <p:txBody>
          <a:bodyPr>
            <a:normAutofit/>
          </a:bodyPr>
          <a:lstStyle/>
          <a:p>
            <a:r>
              <a:rPr lang="en-AU" sz="3200" dirty="0"/>
              <a:t>Time frame and language</a:t>
            </a:r>
          </a:p>
        </p:txBody>
      </p:sp>
      <p:sp>
        <p:nvSpPr>
          <p:cNvPr id="20" name="Content Placeholder 2"/>
          <p:cNvSpPr>
            <a:spLocks noGrp="1"/>
          </p:cNvSpPr>
          <p:nvPr>
            <p:ph idx="1"/>
          </p:nvPr>
        </p:nvSpPr>
        <p:spPr>
          <a:xfrm>
            <a:off x="841248" y="2252870"/>
            <a:ext cx="5993892" cy="3560251"/>
          </a:xfrm>
        </p:spPr>
        <p:txBody>
          <a:bodyPr>
            <a:normAutofit/>
          </a:bodyPr>
          <a:lstStyle/>
          <a:p>
            <a:pPr>
              <a:buFont typeface="Wingdings" panose="05000000000000000000" pitchFamily="2" charset="2"/>
              <a:buChar char="§"/>
            </a:pPr>
            <a:r>
              <a:rPr lang="en-AU" sz="1800" dirty="0"/>
              <a:t>Use of future tense</a:t>
            </a:r>
          </a:p>
          <a:p>
            <a:pPr>
              <a:buFont typeface="Wingdings" panose="05000000000000000000" pitchFamily="2" charset="2"/>
              <a:buChar char="§"/>
            </a:pPr>
            <a:r>
              <a:rPr lang="en-GB" sz="1800" dirty="0"/>
              <a:t>U</a:t>
            </a:r>
            <a:r>
              <a:rPr lang="en-AU" sz="1800" dirty="0"/>
              <a:t>se of subjunctive mood</a:t>
            </a:r>
          </a:p>
          <a:p>
            <a:pPr>
              <a:buFont typeface="Wingdings" panose="05000000000000000000" pitchFamily="2" charset="2"/>
              <a:buChar char="§"/>
            </a:pPr>
            <a:r>
              <a:rPr lang="en-AU" sz="1800" dirty="0"/>
              <a:t>Objective language</a:t>
            </a:r>
          </a:p>
          <a:p>
            <a:pPr>
              <a:buFont typeface="Wingdings" panose="05000000000000000000" pitchFamily="2" charset="2"/>
              <a:buChar char="§"/>
            </a:pPr>
            <a:r>
              <a:rPr lang="en-AU" sz="1800" dirty="0"/>
              <a:t>Use of facts and examples</a:t>
            </a:r>
          </a:p>
          <a:p>
            <a:pPr>
              <a:buFont typeface="Wingdings" panose="05000000000000000000" pitchFamily="2" charset="2"/>
              <a:buChar char="§"/>
            </a:pPr>
            <a:r>
              <a:rPr lang="en-AU" sz="1800" dirty="0"/>
              <a:t>Use of linking words</a:t>
            </a:r>
          </a:p>
        </p:txBody>
      </p:sp>
      <p:pic>
        <p:nvPicPr>
          <p:cNvPr id="7" name="Graphic 6" descr="Exclamation Mark">
            <a:extLst>
              <a:ext uri="{FF2B5EF4-FFF2-40B4-BE49-F238E27FC236}">
                <a16:creationId xmlns:a16="http://schemas.microsoft.com/office/drawing/2014/main" id="{700BCFBD-6124-9622-ECAD-82B67EA3CE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95645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C779-CF49-EE8C-90BF-F50E07618C93}"/>
              </a:ext>
            </a:extLst>
          </p:cNvPr>
          <p:cNvSpPr>
            <a:spLocks noGrp="1"/>
          </p:cNvSpPr>
          <p:nvPr>
            <p:ph type="title"/>
          </p:nvPr>
        </p:nvSpPr>
        <p:spPr>
          <a:xfrm>
            <a:off x="1115568" y="76673"/>
            <a:ext cx="10168128" cy="1439753"/>
          </a:xfrm>
        </p:spPr>
        <p:txBody>
          <a:bodyPr>
            <a:normAutofit fontScale="90000"/>
          </a:bodyPr>
          <a:lstStyle/>
          <a:p>
            <a:pPr algn="l"/>
            <a:r>
              <a:rPr lang="en-US" sz="2200" b="1" dirty="0">
                <a:latin typeface="Neue Haas Grotesk Text Pro" panose="020B0504020202020204" pitchFamily="34" charset="0"/>
              </a:rPr>
              <a:t>Exam 202</a:t>
            </a:r>
            <a:r>
              <a:rPr lang="el-GR" sz="2200" b="1" dirty="0"/>
              <a:t>2 (</a:t>
            </a:r>
            <a:r>
              <a:rPr lang="es-ES" sz="2200" b="1" dirty="0">
                <a:latin typeface="Neue Haas Grotesk Text Pro" panose="020B0504020202020204" pitchFamily="34" charset="0"/>
              </a:rPr>
              <a:t>Q8</a:t>
            </a:r>
            <a:r>
              <a:rPr lang="en-AU" sz="2200" b="1" dirty="0">
                <a:latin typeface="Neue Haas Grotesk Text Pro" panose="020B0504020202020204" pitchFamily="34" charset="0"/>
              </a:rPr>
              <a:t>)</a:t>
            </a:r>
            <a:r>
              <a:rPr lang="en-US" sz="2200" b="1" dirty="0">
                <a:latin typeface="Neue Haas Grotesk Text Pro" panose="020B0504020202020204" pitchFamily="34" charset="0"/>
              </a:rPr>
              <a:t>:</a:t>
            </a:r>
            <a:r>
              <a:rPr lang="en-US" sz="1800" b="1" i="0" u="none" strike="noStrike" baseline="0" dirty="0">
                <a:latin typeface="Neue Haas Grotesk Text Pro" panose="020B0504020202020204" pitchFamily="34" charset="0"/>
              </a:rPr>
              <a:t> </a:t>
            </a:r>
            <a:r>
              <a:rPr lang="en-US" sz="1600" b="0" i="0" u="none" strike="noStrike" baseline="0" dirty="0">
                <a:highlight>
                  <a:srgbClr val="FF00FF"/>
                </a:highlight>
                <a:latin typeface="Neue Haas Grotesk Text Pro" panose="020B0504020202020204" pitchFamily="34" charset="0"/>
              </a:rPr>
              <a:t>Alexis </a:t>
            </a:r>
            <a:r>
              <a:rPr lang="en-US" sz="1600" b="0" i="0" u="none" strike="noStrike" baseline="0" dirty="0">
                <a:latin typeface="Neue Haas Grotesk Text Pro" panose="020B0504020202020204" pitchFamily="34" charset="0"/>
              </a:rPr>
              <a:t>received the following message on his mobile phone from a friend: ‘Tried to call you … I need you!</a:t>
            </a:r>
            <a:r>
              <a:rPr lang="el-GR" sz="1600" b="0" i="0" u="none" strike="noStrike" baseline="0" dirty="0"/>
              <a:t> </a:t>
            </a:r>
            <a:r>
              <a:rPr lang="en-US" sz="1600" b="0" i="0" u="none" strike="noStrike" baseline="0" dirty="0">
                <a:latin typeface="Neue Haas Grotesk Text Pro" panose="020B0504020202020204" pitchFamily="34" charset="0"/>
              </a:rPr>
              <a:t>Please come immediately to our usual meeting spot.’ Write an i</a:t>
            </a:r>
            <a:r>
              <a:rPr lang="en-US" sz="1600" b="0" i="0" u="none" strike="noStrike" baseline="0" dirty="0">
                <a:highlight>
                  <a:srgbClr val="00FFFF"/>
                </a:highlight>
                <a:latin typeface="Neue Haas Grotesk Text Pro" panose="020B0504020202020204" pitchFamily="34" charset="0"/>
              </a:rPr>
              <a:t>maginative</a:t>
            </a:r>
            <a:r>
              <a:rPr lang="en-US" sz="1600" b="0" i="0" u="none" strike="noStrike" baseline="0" dirty="0">
                <a:highlight>
                  <a:srgbClr val="FFFF00"/>
                </a:highlight>
                <a:latin typeface="Neue Haas Grotesk Text Pro" panose="020B0504020202020204" pitchFamily="34" charset="0"/>
              </a:rPr>
              <a:t> story </a:t>
            </a:r>
            <a:r>
              <a:rPr lang="en-US" sz="1600" b="0" i="0" u="none" strike="noStrike" baseline="0" dirty="0">
                <a:latin typeface="Neue Haas Grotesk Text Pro" panose="020B0504020202020204" pitchFamily="34" charset="0"/>
              </a:rPr>
              <a:t>about what happened next.</a:t>
            </a:r>
            <a:r>
              <a:rPr lang="el-GR" sz="1600" b="0" i="0" u="none" strike="noStrike" baseline="0" dirty="0">
                <a:latin typeface="Neue Haas Grotesk Text Pro" panose="020B0504020202020204" pitchFamily="34" charset="0"/>
              </a:rPr>
              <a:t> </a:t>
            </a:r>
            <a:r>
              <a:rPr lang="en-US" sz="1600" b="0" i="0" u="none" strike="noStrike" baseline="0" dirty="0">
                <a:latin typeface="Neue Haas Grotesk Text Pro" panose="020B0504020202020204" pitchFamily="34" charset="0"/>
              </a:rPr>
              <a:t>The story will be published in a </a:t>
            </a:r>
            <a:r>
              <a:rPr lang="en-US" sz="1600" b="0" i="0" u="none" strike="noStrike" baseline="0" dirty="0">
                <a:highlight>
                  <a:srgbClr val="00FF00"/>
                </a:highlight>
                <a:latin typeface="Neue Haas Grotesk Text Pro" panose="020B0504020202020204" pitchFamily="34" charset="0"/>
              </a:rPr>
              <a:t>youth magazine</a:t>
            </a:r>
            <a:r>
              <a:rPr lang="en-US" sz="1600" b="0" i="0" u="none" strike="noStrike" baseline="0" dirty="0">
                <a:latin typeface="Neue Haas Grotesk Text Pro" panose="020B0504020202020204" pitchFamily="34" charset="0"/>
              </a:rPr>
              <a:t>.</a:t>
            </a:r>
            <a:r>
              <a:rPr lang="el-GR" sz="1800" b="0" i="0" u="none" strike="noStrike" baseline="0" dirty="0">
                <a:latin typeface="TimesNewRomanPSMT"/>
              </a:rPr>
              <a:t> </a:t>
            </a:r>
            <a:br>
              <a:rPr lang="en-AU" sz="1800" b="0" i="0" u="none" strike="noStrike" baseline="0" dirty="0">
                <a:latin typeface="TimesNewRomanPSMT"/>
              </a:rPr>
            </a:br>
            <a:r>
              <a:rPr lang="el-GR" sz="1800" b="0" i="0" u="none" strike="noStrike" baseline="0" dirty="0">
                <a:latin typeface="TimesNewRomanPSMT"/>
              </a:rPr>
              <a:t>Ο Αλέξης έλαβε το ακόλουθο μήνυμα στο κινητό τηλέφωνό του από ένα φίλο του: «Προσπάθησα να σου τηλεφωνήσω … Σε χρειάζομαι! Σε παρακαλώ έλα αμέσως στο συνηθισμένο μέρος που συναντιόμαστε.» Γράψε μία </a:t>
            </a:r>
            <a:r>
              <a:rPr lang="el-GR" sz="1800" b="0" i="0" u="none" strike="noStrike" baseline="0" dirty="0">
                <a:highlight>
                  <a:srgbClr val="FFFF00"/>
                </a:highlight>
                <a:latin typeface="TimesNewRomanPSMT"/>
              </a:rPr>
              <a:t>ιστορία</a:t>
            </a:r>
            <a:r>
              <a:rPr lang="el-GR" sz="1800" b="0" i="0" u="none" strike="noStrike" baseline="0" dirty="0">
                <a:latin typeface="TimesNewRomanPSMT"/>
              </a:rPr>
              <a:t> </a:t>
            </a:r>
            <a:r>
              <a:rPr lang="el-GR" sz="1800" b="0" i="0" u="none" strike="noStrike" baseline="0" dirty="0">
                <a:highlight>
                  <a:srgbClr val="00FFFF"/>
                </a:highlight>
                <a:latin typeface="TimesNewRomanPSMT"/>
              </a:rPr>
              <a:t>φαντασίας</a:t>
            </a:r>
            <a:r>
              <a:rPr lang="el-GR" sz="1800" b="0" i="0" u="none" strike="noStrike" baseline="0" dirty="0">
                <a:latin typeface="TimesNewRomanPSMT"/>
              </a:rPr>
              <a:t> για το τι έγινε μετά. Η ιστορία θα δημοσιευτεί σε ένα </a:t>
            </a:r>
            <a:r>
              <a:rPr lang="el-GR" sz="1800" b="0" i="0" u="none" strike="noStrike" baseline="0" dirty="0">
                <a:highlight>
                  <a:srgbClr val="00FF00"/>
                </a:highlight>
                <a:latin typeface="TimesNewRomanPSMT"/>
              </a:rPr>
              <a:t>περιοδικό για νέους</a:t>
            </a:r>
            <a:r>
              <a:rPr lang="el-GR" sz="1800" b="0" i="0" u="none" strike="noStrike" baseline="0" dirty="0">
                <a:latin typeface="TimesNewRomanPSMT"/>
              </a:rPr>
              <a:t>.</a:t>
            </a:r>
            <a:br>
              <a:rPr lang="en-US" sz="1800" dirty="0">
                <a:highlight>
                  <a:srgbClr val="FFFF00"/>
                </a:highlight>
              </a:rPr>
            </a:br>
            <a:endParaRPr lang="en-AU" sz="1800" b="0" dirty="0">
              <a:highlight>
                <a:srgbClr val="FFFF00"/>
              </a:highlight>
            </a:endParaRPr>
          </a:p>
        </p:txBody>
      </p:sp>
      <p:sp>
        <p:nvSpPr>
          <p:cNvPr id="3" name="Content Placeholder 2">
            <a:extLst>
              <a:ext uri="{FF2B5EF4-FFF2-40B4-BE49-F238E27FC236}">
                <a16:creationId xmlns:a16="http://schemas.microsoft.com/office/drawing/2014/main" id="{71011B5C-9D6B-5EC9-8AC2-EC065F6C094C}"/>
              </a:ext>
            </a:extLst>
          </p:cNvPr>
          <p:cNvSpPr>
            <a:spLocks noGrp="1"/>
          </p:cNvSpPr>
          <p:nvPr>
            <p:ph idx="1"/>
          </p:nvPr>
        </p:nvSpPr>
        <p:spPr>
          <a:xfrm>
            <a:off x="1152030" y="1953750"/>
            <a:ext cx="10168128" cy="5032040"/>
          </a:xfrm>
        </p:spPr>
        <p:txBody>
          <a:bodyPr>
            <a:normAutofit fontScale="25000" lnSpcReduction="20000"/>
          </a:bodyPr>
          <a:lstStyle/>
          <a:p>
            <a:pPr>
              <a:lnSpc>
                <a:spcPct val="120000"/>
              </a:lnSpc>
              <a:buFont typeface="Wingdings" panose="05000000000000000000" pitchFamily="2" charset="2"/>
              <a:buChar char="§"/>
            </a:pPr>
            <a:r>
              <a:rPr lang="en-US" sz="5600" b="1" dirty="0">
                <a:solidFill>
                  <a:srgbClr val="20231E"/>
                </a:solidFill>
                <a:latin typeface="+mj-lt"/>
                <a:ea typeface="Arial"/>
              </a:rPr>
              <a:t>Text type features:</a:t>
            </a:r>
            <a:r>
              <a:rPr lang="el-GR" sz="5600" dirty="0">
                <a:solidFill>
                  <a:srgbClr val="20231E"/>
                </a:solidFill>
                <a:latin typeface="Arial"/>
                <a:ea typeface="Arial"/>
                <a:cs typeface="Times New Roman"/>
              </a:rPr>
              <a:t> Ν</a:t>
            </a:r>
            <a:r>
              <a:rPr lang="es-ES" sz="5600" dirty="0">
                <a:solidFill>
                  <a:srgbClr val="20231E"/>
                </a:solidFill>
                <a:latin typeface="Arial"/>
                <a:ea typeface="Arial"/>
                <a:cs typeface="Times New Roman"/>
              </a:rPr>
              <a:t>ame of magazine, date, place, volume, title, name of autor (</a:t>
            </a:r>
            <a:r>
              <a:rPr lang="es-ES" sz="5600" dirty="0" err="1">
                <a:solidFill>
                  <a:srgbClr val="20231E"/>
                </a:solidFill>
                <a:latin typeface="Arial"/>
                <a:ea typeface="Arial"/>
                <a:cs typeface="Times New Roman"/>
              </a:rPr>
              <a:t>fictional</a:t>
            </a:r>
            <a:r>
              <a:rPr lang="es-ES" sz="5600" dirty="0">
                <a:solidFill>
                  <a:srgbClr val="20231E"/>
                </a:solidFill>
                <a:latin typeface="Arial"/>
                <a:ea typeface="Arial"/>
                <a:cs typeface="Times New Roman"/>
              </a:rPr>
              <a:t> </a:t>
            </a:r>
            <a:r>
              <a:rPr lang="es-ES" sz="5600" dirty="0" err="1">
                <a:solidFill>
                  <a:srgbClr val="20231E"/>
                </a:solidFill>
                <a:latin typeface="Arial"/>
                <a:ea typeface="Arial"/>
                <a:cs typeface="Times New Roman"/>
              </a:rPr>
              <a:t>name</a:t>
            </a:r>
            <a:r>
              <a:rPr lang="es-ES" sz="5600" dirty="0">
                <a:solidFill>
                  <a:srgbClr val="20231E"/>
                </a:solidFill>
                <a:latin typeface="Arial"/>
                <a:ea typeface="Arial"/>
                <a:cs typeface="Times New Roman"/>
              </a:rPr>
              <a:t>), </a:t>
            </a:r>
            <a:r>
              <a:rPr lang="es-ES" sz="5600" dirty="0" err="1">
                <a:solidFill>
                  <a:srgbClr val="20231E"/>
                </a:solidFill>
                <a:latin typeface="Arial"/>
                <a:ea typeface="Arial"/>
                <a:cs typeface="Times New Roman"/>
              </a:rPr>
              <a:t>structure</a:t>
            </a:r>
            <a:endParaRPr lang="el-GR" sz="5600" dirty="0">
              <a:solidFill>
                <a:srgbClr val="20231E"/>
              </a:solidFill>
              <a:latin typeface="Arial"/>
              <a:ea typeface="Arial"/>
              <a:cs typeface="Times New Roman"/>
            </a:endParaRPr>
          </a:p>
          <a:p>
            <a:pPr marL="0" indent="0">
              <a:lnSpc>
                <a:spcPct val="120000"/>
              </a:lnSpc>
              <a:buNone/>
            </a:pPr>
            <a:r>
              <a:rPr lang="el-GR" sz="5600" dirty="0">
                <a:solidFill>
                  <a:srgbClr val="20231E"/>
                </a:solidFill>
                <a:ea typeface="Arial"/>
                <a:cs typeface="Times New Roman"/>
              </a:rPr>
              <a:t>ΝΕΟΙ ΦΙΛΑΝΑΓΝΩΣΤΕΣ</a:t>
            </a:r>
            <a:r>
              <a:rPr lang="en-GB" sz="5600" dirty="0">
                <a:solidFill>
                  <a:srgbClr val="20231E"/>
                </a:solidFill>
                <a:ea typeface="Arial"/>
                <a:cs typeface="Times New Roman"/>
              </a:rPr>
              <a:t>                                                                  </a:t>
            </a:r>
            <a:r>
              <a:rPr lang="el-GR" sz="5600">
                <a:solidFill>
                  <a:srgbClr val="20231E"/>
                </a:solidFill>
                <a:ea typeface="Arial"/>
                <a:cs typeface="Times New Roman"/>
              </a:rPr>
              <a:t> </a:t>
            </a:r>
            <a:r>
              <a:rPr lang="en-GB" sz="5600">
                <a:solidFill>
                  <a:srgbClr val="20231E"/>
                </a:solidFill>
                <a:ea typeface="Arial"/>
                <a:cs typeface="Times New Roman"/>
              </a:rPr>
              <a:t> </a:t>
            </a:r>
            <a:r>
              <a:rPr lang="en-GB" sz="5600" b="1" dirty="0">
                <a:solidFill>
                  <a:srgbClr val="0070C0"/>
                </a:solidFill>
                <a:ea typeface="Arial"/>
                <a:cs typeface="Times New Roman"/>
              </a:rPr>
              <a:t>Name of magazine</a:t>
            </a:r>
            <a:endParaRPr lang="el-GR" sz="5600" b="1" dirty="0">
              <a:solidFill>
                <a:srgbClr val="0070C0"/>
              </a:solidFill>
              <a:ea typeface="Arial"/>
              <a:cs typeface="Times New Roman"/>
            </a:endParaRPr>
          </a:p>
          <a:p>
            <a:pPr marL="0" indent="0">
              <a:lnSpc>
                <a:spcPct val="120000"/>
              </a:lnSpc>
              <a:buNone/>
            </a:pPr>
            <a:r>
              <a:rPr lang="el-GR" sz="5600" dirty="0">
                <a:solidFill>
                  <a:srgbClr val="20231E"/>
                </a:solidFill>
                <a:ea typeface="Arial"/>
                <a:cs typeface="Times New Roman"/>
              </a:rPr>
              <a:t>Μελβούρνη, 15 Ιουλίου 2023, Τεύχος 25</a:t>
            </a:r>
            <a:r>
              <a:rPr lang="en-GB" sz="5600" dirty="0">
                <a:solidFill>
                  <a:srgbClr val="20231E"/>
                </a:solidFill>
                <a:ea typeface="Arial"/>
                <a:cs typeface="Times New Roman"/>
              </a:rPr>
              <a:t>                                   </a:t>
            </a:r>
            <a:r>
              <a:rPr lang="en-GB" sz="5600" b="1" dirty="0">
                <a:solidFill>
                  <a:srgbClr val="0070C0"/>
                </a:solidFill>
                <a:ea typeface="Arial"/>
                <a:cs typeface="Times New Roman"/>
              </a:rPr>
              <a:t>Place, Date, Volume</a:t>
            </a:r>
            <a:endParaRPr lang="el-GR" sz="5600" b="1" dirty="0">
              <a:solidFill>
                <a:srgbClr val="0070C0"/>
              </a:solidFill>
              <a:ea typeface="Arial"/>
              <a:cs typeface="Times New Roman"/>
            </a:endParaRPr>
          </a:p>
          <a:p>
            <a:pPr marL="0" indent="0">
              <a:lnSpc>
                <a:spcPct val="120000"/>
              </a:lnSpc>
              <a:buNone/>
            </a:pPr>
            <a:r>
              <a:rPr lang="el-GR" sz="5600" dirty="0">
                <a:solidFill>
                  <a:srgbClr val="20231E"/>
                </a:solidFill>
                <a:ea typeface="Arial"/>
                <a:cs typeface="Times New Roman"/>
              </a:rPr>
              <a:t>Η ΣΥΝΑΝΤΗΣΗ</a:t>
            </a:r>
            <a:r>
              <a:rPr lang="en-GB" sz="5600" dirty="0">
                <a:solidFill>
                  <a:srgbClr val="20231E"/>
                </a:solidFill>
                <a:ea typeface="Arial"/>
                <a:cs typeface="Times New Roman"/>
              </a:rPr>
              <a:t>                                                                                   </a:t>
            </a:r>
            <a:r>
              <a:rPr lang="en-GB" sz="5600" b="1" dirty="0">
                <a:solidFill>
                  <a:srgbClr val="0070C0"/>
                </a:solidFill>
                <a:ea typeface="Arial"/>
                <a:cs typeface="Times New Roman"/>
              </a:rPr>
              <a:t>Title</a:t>
            </a:r>
            <a:endParaRPr lang="el-GR" sz="5600" b="1" dirty="0">
              <a:solidFill>
                <a:srgbClr val="0070C0"/>
              </a:solidFill>
              <a:ea typeface="Arial"/>
              <a:cs typeface="Times New Roman"/>
            </a:endParaRPr>
          </a:p>
          <a:p>
            <a:pPr marL="0" indent="0">
              <a:lnSpc>
                <a:spcPct val="120000"/>
              </a:lnSpc>
              <a:buNone/>
            </a:pPr>
            <a:r>
              <a:rPr lang="el-GR" sz="5600" dirty="0">
                <a:solidFill>
                  <a:srgbClr val="20231E"/>
                </a:solidFill>
                <a:ea typeface="Arial"/>
                <a:cs typeface="Times New Roman"/>
              </a:rPr>
              <a:t>Συγγραφέας: Κατερίνα Μάνου                                                     </a:t>
            </a:r>
            <a:r>
              <a:rPr lang="en-GB" sz="5600" b="1" dirty="0">
                <a:solidFill>
                  <a:srgbClr val="0070C0"/>
                </a:solidFill>
                <a:ea typeface="Arial"/>
                <a:cs typeface="Times New Roman"/>
              </a:rPr>
              <a:t>Author</a:t>
            </a:r>
            <a:endParaRPr lang="el-GR" sz="5600" b="1" dirty="0">
              <a:solidFill>
                <a:srgbClr val="0070C0"/>
              </a:solidFill>
              <a:ea typeface="Arial"/>
            </a:endParaRPr>
          </a:p>
          <a:p>
            <a:pPr>
              <a:lnSpc>
                <a:spcPct val="120000"/>
              </a:lnSpc>
              <a:buFont typeface="Wingdings" panose="05000000000000000000" pitchFamily="2" charset="2"/>
              <a:buChar char="§"/>
            </a:pPr>
            <a:r>
              <a:rPr lang="en-US" sz="5600" b="1" dirty="0">
                <a:solidFill>
                  <a:srgbClr val="20231E"/>
                </a:solidFill>
                <a:latin typeface="+mj-lt"/>
                <a:ea typeface="Arial"/>
              </a:rPr>
              <a:t>Structure</a:t>
            </a:r>
          </a:p>
          <a:p>
            <a:pPr marL="0" indent="0">
              <a:lnSpc>
                <a:spcPct val="120000"/>
              </a:lnSpc>
              <a:buNone/>
            </a:pPr>
            <a:r>
              <a:rPr lang="en-AU" sz="5600" dirty="0">
                <a:solidFill>
                  <a:srgbClr val="20231E"/>
                </a:solidFill>
                <a:latin typeface="+mj-lt"/>
                <a:ea typeface="Arial"/>
              </a:rPr>
              <a:t>Clearly organised as a story</a:t>
            </a:r>
          </a:p>
          <a:p>
            <a:pPr marL="0" indent="0">
              <a:lnSpc>
                <a:spcPct val="120000"/>
              </a:lnSpc>
              <a:buNone/>
            </a:pPr>
            <a:r>
              <a:rPr lang="en-AU" sz="5600" dirty="0">
                <a:solidFill>
                  <a:srgbClr val="20231E"/>
                </a:solidFill>
                <a:latin typeface="+mj-lt"/>
                <a:ea typeface="Arial"/>
              </a:rPr>
              <a:t>Introduction: Setting and characters</a:t>
            </a:r>
          </a:p>
          <a:p>
            <a:pPr marL="0" indent="0">
              <a:lnSpc>
                <a:spcPct val="120000"/>
              </a:lnSpc>
              <a:buNone/>
            </a:pPr>
            <a:r>
              <a:rPr lang="en-AU" sz="5600" dirty="0">
                <a:solidFill>
                  <a:srgbClr val="20231E"/>
                </a:solidFill>
                <a:latin typeface="+mj-lt"/>
                <a:ea typeface="Arial"/>
              </a:rPr>
              <a:t>Main body: development of the plot that leads to a climax</a:t>
            </a:r>
          </a:p>
          <a:p>
            <a:pPr marL="0" indent="0">
              <a:lnSpc>
                <a:spcPct val="120000"/>
              </a:lnSpc>
              <a:buNone/>
            </a:pPr>
            <a:r>
              <a:rPr lang="en-AU" sz="5600" dirty="0">
                <a:solidFill>
                  <a:srgbClr val="20231E"/>
                </a:solidFill>
                <a:latin typeface="+mj-lt"/>
                <a:ea typeface="Arial"/>
              </a:rPr>
              <a:t>Conclusion: Resolution of the problem and end of the story</a:t>
            </a:r>
            <a:endParaRPr lang="en-US" sz="5600" dirty="0">
              <a:solidFill>
                <a:srgbClr val="20231E"/>
              </a:solidFill>
              <a:latin typeface="+mj-lt"/>
              <a:ea typeface="Arial"/>
            </a:endParaRPr>
          </a:p>
          <a:p>
            <a:pPr>
              <a:lnSpc>
                <a:spcPct val="120000"/>
              </a:lnSpc>
              <a:spcBef>
                <a:spcPts val="600"/>
              </a:spcBef>
              <a:spcAft>
                <a:spcPts val="600"/>
              </a:spcAft>
              <a:buFont typeface="Wingdings" panose="05000000000000000000" pitchFamily="2" charset="2"/>
              <a:buChar char="§"/>
            </a:pPr>
            <a:r>
              <a:rPr lang="en-AU" sz="5600" b="1" dirty="0">
                <a:solidFill>
                  <a:srgbClr val="000000"/>
                </a:solidFill>
                <a:latin typeface="+mj-lt"/>
                <a:ea typeface="Arial"/>
              </a:rPr>
              <a:t>Content:</a:t>
            </a:r>
            <a:endParaRPr lang="en-US" sz="5600" b="1" dirty="0">
              <a:solidFill>
                <a:srgbClr val="000000"/>
              </a:solidFill>
              <a:latin typeface="+mj-lt"/>
              <a:ea typeface="Arial"/>
            </a:endParaRPr>
          </a:p>
          <a:p>
            <a:pPr marL="0" indent="0">
              <a:lnSpc>
                <a:spcPct val="120000"/>
              </a:lnSpc>
              <a:spcBef>
                <a:spcPts val="600"/>
              </a:spcBef>
              <a:spcAft>
                <a:spcPts val="600"/>
              </a:spcAft>
              <a:buNone/>
            </a:pPr>
            <a:r>
              <a:rPr lang="en-US" sz="5600" dirty="0">
                <a:solidFill>
                  <a:srgbClr val="000000"/>
                </a:solidFill>
                <a:latin typeface="Arial"/>
                <a:ea typeface="Arial"/>
              </a:rPr>
              <a:t>An imaginative story </a:t>
            </a:r>
            <a:r>
              <a:rPr lang="en-AU" sz="5600" dirty="0">
                <a:solidFill>
                  <a:srgbClr val="000000"/>
                </a:solidFill>
                <a:latin typeface="Arial"/>
                <a:ea typeface="Arial"/>
              </a:rPr>
              <a:t> about what happens next. </a:t>
            </a:r>
          </a:p>
          <a:p>
            <a:pPr marL="0" indent="0">
              <a:lnSpc>
                <a:spcPct val="120000"/>
              </a:lnSpc>
              <a:spcBef>
                <a:spcPts val="600"/>
              </a:spcBef>
              <a:spcAft>
                <a:spcPts val="600"/>
              </a:spcAft>
              <a:buNone/>
            </a:pPr>
            <a:r>
              <a:rPr lang="en-US" sz="5600" dirty="0">
                <a:solidFill>
                  <a:srgbClr val="000000"/>
                </a:solidFill>
                <a:latin typeface="Arial"/>
                <a:ea typeface="Arial"/>
              </a:rPr>
              <a:t>Create a strong sense of context</a:t>
            </a:r>
          </a:p>
          <a:p>
            <a:pPr marL="0" indent="0">
              <a:lnSpc>
                <a:spcPct val="120000"/>
              </a:lnSpc>
              <a:spcBef>
                <a:spcPts val="600"/>
              </a:spcBef>
              <a:spcAft>
                <a:spcPts val="600"/>
              </a:spcAft>
              <a:buNone/>
            </a:pPr>
            <a:r>
              <a:rPr lang="en-AU" sz="5600" b="1" dirty="0">
                <a:solidFill>
                  <a:srgbClr val="000000"/>
                </a:solidFill>
                <a:ea typeface="Arial"/>
              </a:rPr>
              <a:t>Imaginative elements: </a:t>
            </a:r>
          </a:p>
          <a:p>
            <a:pPr marL="0" indent="0">
              <a:lnSpc>
                <a:spcPct val="120000"/>
              </a:lnSpc>
              <a:spcBef>
                <a:spcPts val="600"/>
              </a:spcBef>
              <a:spcAft>
                <a:spcPts val="600"/>
              </a:spcAft>
              <a:buNone/>
            </a:pPr>
            <a:r>
              <a:rPr lang="en-AU" sz="5600" dirty="0">
                <a:solidFill>
                  <a:srgbClr val="000000"/>
                </a:solidFill>
                <a:latin typeface="Arial"/>
                <a:ea typeface="Arial"/>
              </a:rPr>
              <a:t>Interesting and well-developed plot and characters </a:t>
            </a:r>
          </a:p>
          <a:p>
            <a:pPr marL="0" indent="0">
              <a:lnSpc>
                <a:spcPct val="120000"/>
              </a:lnSpc>
              <a:spcBef>
                <a:spcPts val="600"/>
              </a:spcBef>
              <a:spcAft>
                <a:spcPts val="600"/>
              </a:spcAft>
              <a:buNone/>
            </a:pPr>
            <a:r>
              <a:rPr lang="en-AU" sz="5600" dirty="0">
                <a:solidFill>
                  <a:srgbClr val="000000"/>
                </a:solidFill>
                <a:latin typeface="Arial"/>
                <a:ea typeface="Arial"/>
              </a:rPr>
              <a:t>Description of the setting  (physical surroundings and atmosphere)</a:t>
            </a:r>
          </a:p>
          <a:p>
            <a:pPr marL="0" indent="0">
              <a:lnSpc>
                <a:spcPct val="120000"/>
              </a:lnSpc>
              <a:spcBef>
                <a:spcPts val="600"/>
              </a:spcBef>
              <a:spcAft>
                <a:spcPts val="600"/>
              </a:spcAft>
              <a:buNone/>
            </a:pPr>
            <a:r>
              <a:rPr lang="en-AU" sz="5600" dirty="0">
                <a:solidFill>
                  <a:srgbClr val="000000"/>
                </a:solidFill>
                <a:latin typeface="Arial"/>
                <a:ea typeface="Arial"/>
              </a:rPr>
              <a:t>A climax and a resolution</a:t>
            </a:r>
          </a:p>
          <a:p>
            <a:pPr marL="0" indent="0">
              <a:lnSpc>
                <a:spcPct val="120000"/>
              </a:lnSpc>
              <a:spcBef>
                <a:spcPts val="600"/>
              </a:spcBef>
              <a:spcAft>
                <a:spcPts val="600"/>
              </a:spcAft>
              <a:buNone/>
            </a:pPr>
            <a:r>
              <a:rPr lang="en-AU" sz="5600" dirty="0">
                <a:solidFill>
                  <a:srgbClr val="000000"/>
                </a:solidFill>
                <a:latin typeface="Arial"/>
                <a:ea typeface="Arial"/>
              </a:rPr>
              <a:t>Metaphors, similes etc. </a:t>
            </a:r>
          </a:p>
          <a:p>
            <a:pPr marL="0" indent="0">
              <a:buNone/>
            </a:pPr>
            <a:endParaRPr lang="en-AU" sz="1600" dirty="0">
              <a:latin typeface="+mj-lt"/>
            </a:endParaRPr>
          </a:p>
        </p:txBody>
      </p:sp>
      <p:cxnSp>
        <p:nvCxnSpPr>
          <p:cNvPr id="5" name="Straight Arrow Connector 4">
            <a:extLst>
              <a:ext uri="{FF2B5EF4-FFF2-40B4-BE49-F238E27FC236}">
                <a16:creationId xmlns:a16="http://schemas.microsoft.com/office/drawing/2014/main" id="{0486753A-A3D3-471C-8185-976E73AA7216}"/>
              </a:ext>
            </a:extLst>
          </p:cNvPr>
          <p:cNvCxnSpPr/>
          <p:nvPr/>
        </p:nvCxnSpPr>
        <p:spPr>
          <a:xfrm flipH="1">
            <a:off x="4751109" y="2441542"/>
            <a:ext cx="5938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7B230B9-FBC3-41E2-AD21-37EB6AAF2FD6}"/>
              </a:ext>
            </a:extLst>
          </p:cNvPr>
          <p:cNvCxnSpPr/>
          <p:nvPr/>
        </p:nvCxnSpPr>
        <p:spPr>
          <a:xfrm flipH="1">
            <a:off x="4722829" y="2790334"/>
            <a:ext cx="6033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631B21E-9342-4865-8FC2-6A9E283FE03D}"/>
              </a:ext>
            </a:extLst>
          </p:cNvPr>
          <p:cNvCxnSpPr/>
          <p:nvPr/>
        </p:nvCxnSpPr>
        <p:spPr>
          <a:xfrm flipH="1">
            <a:off x="4751109" y="3148553"/>
            <a:ext cx="5938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136BE-10FE-44BD-9023-18EE02676D15}"/>
              </a:ext>
            </a:extLst>
          </p:cNvPr>
          <p:cNvCxnSpPr/>
          <p:nvPr/>
        </p:nvCxnSpPr>
        <p:spPr>
          <a:xfrm flipH="1">
            <a:off x="4751109" y="3506771"/>
            <a:ext cx="5938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6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823" y="962166"/>
            <a:ext cx="3103808" cy="4421876"/>
          </a:xfrm>
        </p:spPr>
        <p:txBody>
          <a:bodyPr anchor="t">
            <a:normAutofit/>
          </a:bodyPr>
          <a:lstStyle/>
          <a:p>
            <a:pPr algn="r"/>
            <a:r>
              <a:rPr lang="en-AU" sz="4000"/>
              <a:t>Proof reading (allow time at the end to carefully check your piece)</a:t>
            </a:r>
          </a:p>
        </p:txBody>
      </p:sp>
      <p:sp>
        <p:nvSpPr>
          <p:cNvPr id="3" name="Content Placeholder 2"/>
          <p:cNvSpPr>
            <a:spLocks noGrp="1"/>
          </p:cNvSpPr>
          <p:nvPr>
            <p:ph idx="1"/>
          </p:nvPr>
        </p:nvSpPr>
        <p:spPr>
          <a:xfrm>
            <a:off x="4088929" y="962167"/>
            <a:ext cx="6858113" cy="4743174"/>
          </a:xfrm>
        </p:spPr>
        <p:txBody>
          <a:bodyPr anchor="t">
            <a:normAutofit/>
          </a:bodyPr>
          <a:lstStyle/>
          <a:p>
            <a:pPr lvl="0">
              <a:spcBef>
                <a:spcPct val="20000"/>
              </a:spcBef>
              <a:buFont typeface="Wingdings" panose="05000000000000000000" pitchFamily="2" charset="2"/>
              <a:buChar char="§"/>
            </a:pPr>
            <a:r>
              <a:rPr lang="en-AU" sz="2000">
                <a:latin typeface="Arial" pitchFamily="34" charset="0"/>
                <a:cs typeface="Arial" pitchFamily="34" charset="0"/>
              </a:rPr>
              <a:t>Text type features</a:t>
            </a:r>
          </a:p>
          <a:p>
            <a:pPr lvl="0">
              <a:spcBef>
                <a:spcPct val="20000"/>
              </a:spcBef>
              <a:buFont typeface="Wingdings" panose="05000000000000000000" pitchFamily="2" charset="2"/>
              <a:buChar char="§"/>
            </a:pPr>
            <a:r>
              <a:rPr lang="en-AU" sz="2000">
                <a:latin typeface="Arial" pitchFamily="34" charset="0"/>
                <a:cs typeface="Arial" pitchFamily="34" charset="0"/>
              </a:rPr>
              <a:t>Clear structure with well set up paragraphs</a:t>
            </a:r>
          </a:p>
          <a:p>
            <a:pPr lvl="0">
              <a:spcBef>
                <a:spcPct val="20000"/>
              </a:spcBef>
              <a:buFont typeface="Wingdings" panose="05000000000000000000" pitchFamily="2" charset="2"/>
              <a:buChar char="§"/>
            </a:pPr>
            <a:r>
              <a:rPr lang="en-AU" sz="2000">
                <a:latin typeface="Arial" pitchFamily="34" charset="0"/>
                <a:cs typeface="Arial" pitchFamily="34" charset="0"/>
              </a:rPr>
              <a:t>Accents</a:t>
            </a:r>
          </a:p>
          <a:p>
            <a:pPr lvl="0">
              <a:spcBef>
                <a:spcPct val="20000"/>
              </a:spcBef>
              <a:buFont typeface="Wingdings" panose="05000000000000000000" pitchFamily="2" charset="2"/>
              <a:buChar char="§"/>
            </a:pPr>
            <a:r>
              <a:rPr lang="en-AU" sz="2000">
                <a:latin typeface="Arial" pitchFamily="34" charset="0"/>
                <a:cs typeface="Arial" pitchFamily="34" charset="0"/>
              </a:rPr>
              <a:t>Punctuation marks</a:t>
            </a:r>
          </a:p>
          <a:p>
            <a:pPr lvl="0">
              <a:spcBef>
                <a:spcPct val="20000"/>
              </a:spcBef>
              <a:buFont typeface="Wingdings" panose="05000000000000000000" pitchFamily="2" charset="2"/>
              <a:buChar char="§"/>
            </a:pPr>
            <a:r>
              <a:rPr lang="en-AU" sz="2000">
                <a:latin typeface="Arial" pitchFamily="34" charset="0"/>
                <a:cs typeface="Arial" pitchFamily="34" charset="0"/>
              </a:rPr>
              <a:t>Adjective-noun agreement / verb-subject agreement</a:t>
            </a:r>
          </a:p>
          <a:p>
            <a:pPr lvl="0">
              <a:spcBef>
                <a:spcPct val="20000"/>
              </a:spcBef>
              <a:buFont typeface="Wingdings" panose="05000000000000000000" pitchFamily="2" charset="2"/>
              <a:buChar char="§"/>
            </a:pPr>
            <a:r>
              <a:rPr lang="en-AU" sz="2000">
                <a:latin typeface="Arial" pitchFamily="34" charset="0"/>
                <a:cs typeface="Arial" pitchFamily="34" charset="0"/>
              </a:rPr>
              <a:t>Have I written the same words with the same way correctly?</a:t>
            </a:r>
          </a:p>
          <a:p>
            <a:pPr lvl="0">
              <a:spcBef>
                <a:spcPct val="20000"/>
              </a:spcBef>
              <a:buFont typeface="Wingdings" panose="05000000000000000000" pitchFamily="2" charset="2"/>
              <a:buChar char="§"/>
            </a:pPr>
            <a:r>
              <a:rPr lang="en-AU" sz="2000">
                <a:latin typeface="Arial" pitchFamily="34" charset="0"/>
                <a:cs typeface="Arial" pitchFamily="34" charset="0"/>
              </a:rPr>
              <a:t>Have I checked the words that I am not sure about in the dictionary?</a:t>
            </a:r>
          </a:p>
          <a:p>
            <a:pPr lvl="0">
              <a:spcBef>
                <a:spcPct val="20000"/>
              </a:spcBef>
              <a:buFont typeface="Wingdings" panose="05000000000000000000" pitchFamily="2" charset="2"/>
              <a:buChar char="§"/>
            </a:pPr>
            <a:r>
              <a:rPr lang="en-AU" sz="2000">
                <a:latin typeface="Arial" pitchFamily="34" charset="0"/>
                <a:cs typeface="Arial" pitchFamily="34" charset="0"/>
              </a:rPr>
              <a:t>Is my written piece </a:t>
            </a:r>
            <a:r>
              <a:rPr lang="en-AU" sz="2000" b="1">
                <a:latin typeface="Arial" pitchFamily="34" charset="0"/>
                <a:cs typeface="Arial" pitchFamily="34" charset="0"/>
              </a:rPr>
              <a:t>neat</a:t>
            </a:r>
            <a:r>
              <a:rPr lang="en-AU" sz="2000">
                <a:latin typeface="Arial" pitchFamily="34" charset="0"/>
                <a:cs typeface="Arial" pitchFamily="34" charset="0"/>
              </a:rPr>
              <a:t> and </a:t>
            </a:r>
            <a:r>
              <a:rPr lang="en-AU" sz="2000" b="1">
                <a:latin typeface="Arial" pitchFamily="34" charset="0"/>
                <a:cs typeface="Arial" pitchFamily="34" charset="0"/>
              </a:rPr>
              <a:t>easy</a:t>
            </a:r>
            <a:r>
              <a:rPr lang="en-AU" sz="2000">
                <a:latin typeface="Arial" pitchFamily="34" charset="0"/>
                <a:cs typeface="Arial" pitchFamily="34" charset="0"/>
              </a:rPr>
              <a:t> to read?</a:t>
            </a:r>
          </a:p>
          <a:p>
            <a:endParaRPr lang="en-AU" sz="2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20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4ADB3-151E-B522-7E28-CF85466948F3}"/>
              </a:ext>
            </a:extLst>
          </p:cNvPr>
          <p:cNvSpPr>
            <a:spLocks noGrp="1"/>
          </p:cNvSpPr>
          <p:nvPr>
            <p:ph type="title"/>
          </p:nvPr>
        </p:nvSpPr>
        <p:spPr>
          <a:xfrm>
            <a:off x="1371599" y="294538"/>
            <a:ext cx="9895951" cy="1033669"/>
          </a:xfrm>
        </p:spPr>
        <p:txBody>
          <a:bodyPr>
            <a:normAutofit/>
          </a:bodyPr>
          <a:lstStyle/>
          <a:p>
            <a:r>
              <a:rPr lang="en-AU" sz="4000">
                <a:solidFill>
                  <a:srgbClr val="FFFFFF"/>
                </a:solidFill>
              </a:rPr>
              <a:t>VCAA links</a:t>
            </a:r>
          </a:p>
        </p:txBody>
      </p:sp>
      <p:sp>
        <p:nvSpPr>
          <p:cNvPr id="3" name="Content Placeholder 2">
            <a:extLst>
              <a:ext uri="{FF2B5EF4-FFF2-40B4-BE49-F238E27FC236}">
                <a16:creationId xmlns:a16="http://schemas.microsoft.com/office/drawing/2014/main" id="{F4EDB385-1349-1098-FBDF-7297BA58B66A}"/>
              </a:ext>
            </a:extLst>
          </p:cNvPr>
          <p:cNvSpPr>
            <a:spLocks noGrp="1"/>
          </p:cNvSpPr>
          <p:nvPr>
            <p:ph idx="1"/>
          </p:nvPr>
        </p:nvSpPr>
        <p:spPr>
          <a:xfrm>
            <a:off x="1371599" y="2318197"/>
            <a:ext cx="9724031" cy="3683358"/>
          </a:xfrm>
        </p:spPr>
        <p:txBody>
          <a:bodyPr anchor="ctr">
            <a:normAutofit/>
          </a:bodyPr>
          <a:lstStyle/>
          <a:p>
            <a:pPr>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hlinkClick r:id="rId3"/>
              </a:rPr>
              <a:t>VCAA assessment GREEK</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000"/>
          </a:p>
        </p:txBody>
      </p:sp>
    </p:spTree>
    <p:extLst>
      <p:ext uri="{BB962C8B-B14F-4D97-AF65-F5344CB8AC3E}">
        <p14:creationId xmlns:p14="http://schemas.microsoft.com/office/powerpoint/2010/main" val="3436374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D58F-CB00-FAEF-9FF8-B86735DD7335}"/>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2FF53E9-61FD-4E7F-9297-A52F930C3CE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22170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8C5D-DEB6-2C30-62C6-6F02281860B0}"/>
              </a:ext>
            </a:extLst>
          </p:cNvPr>
          <p:cNvSpPr>
            <a:spLocks noGrp="1"/>
          </p:cNvSpPr>
          <p:nvPr>
            <p:ph type="title"/>
          </p:nvPr>
        </p:nvSpPr>
        <p:spPr>
          <a:xfrm>
            <a:off x="1136397" y="502021"/>
            <a:ext cx="4959603" cy="1642969"/>
          </a:xfrm>
        </p:spPr>
        <p:txBody>
          <a:bodyPr anchor="b">
            <a:normAutofit/>
          </a:bodyPr>
          <a:lstStyle/>
          <a:p>
            <a:r>
              <a:rPr lang="en-AU" sz="4000">
                <a:latin typeface="Neue Haas Grotesk Text Pro" panose="020B0504020202020204" pitchFamily="34" charset="0"/>
              </a:rPr>
              <a:t>More specific:</a:t>
            </a:r>
          </a:p>
        </p:txBody>
      </p:sp>
      <p:sp>
        <p:nvSpPr>
          <p:cNvPr id="3" name="Content Placeholder 2">
            <a:extLst>
              <a:ext uri="{FF2B5EF4-FFF2-40B4-BE49-F238E27FC236}">
                <a16:creationId xmlns:a16="http://schemas.microsoft.com/office/drawing/2014/main" id="{633887D3-DDF3-5ABB-81E3-A83C00FD2585}"/>
              </a:ext>
            </a:extLst>
          </p:cNvPr>
          <p:cNvSpPr>
            <a:spLocks noGrp="1"/>
          </p:cNvSpPr>
          <p:nvPr>
            <p:ph idx="1"/>
          </p:nvPr>
        </p:nvSpPr>
        <p:spPr>
          <a:xfrm>
            <a:off x="1136397" y="2418408"/>
            <a:ext cx="4959603" cy="3522569"/>
          </a:xfrm>
        </p:spPr>
        <p:txBody>
          <a:bodyPr anchor="t">
            <a:normAutofit/>
          </a:bodyPr>
          <a:lstStyle/>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AU" sz="2000" b="0" i="0" u="none" strike="noStrike" kern="1200" cap="none" spc="0" normalizeH="0" baseline="0" noProof="0">
                <a:ln>
                  <a:noFill/>
                </a:ln>
                <a:effectLst/>
                <a:uLnTx/>
                <a:uFillTx/>
                <a:latin typeface="Neue Haas Grotesk Text Pro"/>
                <a:ea typeface="+mn-ea"/>
                <a:cs typeface="+mn-cs"/>
              </a:rPr>
              <a:t>There will be four tasks to choose from. </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AU" sz="2000" b="0" i="0" u="none" strike="noStrike" kern="1200" cap="none" spc="0" normalizeH="0" baseline="0" noProof="0">
                <a:ln>
                  <a:noFill/>
                </a:ln>
                <a:effectLst/>
                <a:uLnTx/>
                <a:uFillTx/>
                <a:latin typeface="Neue Haas Grotesk Text Pro"/>
                <a:ea typeface="+mn-ea"/>
                <a:cs typeface="+mn-cs"/>
              </a:rPr>
              <a:t>Attempt </a:t>
            </a:r>
            <a:r>
              <a:rPr kumimoji="0" lang="en-AU" sz="2000" b="1" i="0" u="none" strike="noStrike" kern="1200" cap="none" spc="0" normalizeH="0" baseline="0" noProof="0">
                <a:ln>
                  <a:noFill/>
                </a:ln>
                <a:effectLst/>
                <a:uLnTx/>
                <a:uFillTx/>
                <a:latin typeface="Neue Haas Grotesk Text Pro"/>
                <a:ea typeface="+mn-ea"/>
                <a:cs typeface="+mn-cs"/>
              </a:rPr>
              <a:t>one</a:t>
            </a:r>
            <a:r>
              <a:rPr kumimoji="0" lang="en-AU" sz="2000" b="0" i="0" u="none" strike="noStrike" kern="1200" cap="none" spc="0" normalizeH="0" baseline="0" noProof="0">
                <a:ln>
                  <a:noFill/>
                </a:ln>
                <a:effectLst/>
                <a:uLnTx/>
                <a:uFillTx/>
                <a:latin typeface="Neue Haas Grotesk Text Pro"/>
                <a:ea typeface="+mn-ea"/>
                <a:cs typeface="+mn-cs"/>
              </a:rPr>
              <a:t> of these tasks.</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AU" sz="2000" b="0" i="0" u="none" strike="noStrike" kern="1200" cap="none" spc="0" normalizeH="0" baseline="0" noProof="0">
                <a:ln>
                  <a:noFill/>
                </a:ln>
                <a:effectLst/>
                <a:uLnTx/>
                <a:uFillTx/>
                <a:latin typeface="Neue Haas Grotesk Text Pro"/>
                <a:ea typeface="+mn-ea"/>
                <a:cs typeface="+mn-cs"/>
              </a:rPr>
              <a:t>Each task will be related to one of the prescribed themes:</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effectLst/>
              <a:uLnTx/>
              <a:uFillTx/>
              <a:latin typeface="Neue Haas Grotesk Text Pro"/>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AU" sz="2000">
              <a:latin typeface="Neue Haas Grotesk Text Pro"/>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effectLst/>
              <a:uLnTx/>
              <a:uFillTx/>
              <a:latin typeface="Neue Haas Grotesk Text Pro"/>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AU" sz="2000">
              <a:latin typeface="Neue Haas Grotesk Text Pro"/>
            </a:endParaRPr>
          </a:p>
          <a:p>
            <a:pPr>
              <a:defRPr/>
            </a:pPr>
            <a:endParaRPr kumimoji="0" lang="en-AU" sz="2000" b="0" i="0" u="none" strike="noStrike" kern="1200" cap="none" spc="0" normalizeH="0" baseline="0" noProof="0">
              <a:ln>
                <a:noFill/>
              </a:ln>
              <a:effectLst/>
              <a:uLnTx/>
              <a:uFillTx/>
              <a:latin typeface="Neue Haas Grotesk Text Pro"/>
              <a:ea typeface="+mn-ea"/>
              <a:cs typeface="+mn-cs"/>
            </a:endParaRPr>
          </a:p>
          <a:p>
            <a:endParaRPr lang="en-AU" sz="2000"/>
          </a:p>
        </p:txBody>
      </p:sp>
      <p:pic>
        <p:nvPicPr>
          <p:cNvPr id="4" name="Picture 3">
            <a:extLst>
              <a:ext uri="{FF2B5EF4-FFF2-40B4-BE49-F238E27FC236}">
                <a16:creationId xmlns:a16="http://schemas.microsoft.com/office/drawing/2014/main" id="{9A0EE256-4C0A-01E5-14CF-3E69C60FD178}"/>
              </a:ext>
            </a:extLst>
          </p:cNvPr>
          <p:cNvPicPr>
            <a:picLocks noChangeAspect="1"/>
          </p:cNvPicPr>
          <p:nvPr/>
        </p:nvPicPr>
        <p:blipFill>
          <a:blip r:embed="rId3"/>
          <a:stretch>
            <a:fillRect/>
          </a:stretch>
        </p:blipFill>
        <p:spPr>
          <a:xfrm>
            <a:off x="6512442" y="2480976"/>
            <a:ext cx="5201023" cy="1482291"/>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A0BA-CF31-41EE-6120-124A8409164E}"/>
              </a:ext>
            </a:extLst>
          </p:cNvPr>
          <p:cNvSpPr>
            <a:spLocks noGrp="1"/>
          </p:cNvSpPr>
          <p:nvPr>
            <p:ph type="title"/>
          </p:nvPr>
        </p:nvSpPr>
        <p:spPr>
          <a:xfrm>
            <a:off x="411480" y="991443"/>
            <a:ext cx="4443154" cy="1087819"/>
          </a:xfrm>
        </p:spPr>
        <p:txBody>
          <a:bodyPr anchor="b">
            <a:normAutofit/>
          </a:bodyPr>
          <a:lstStyle/>
          <a:p>
            <a:r>
              <a:rPr lang="en-AU" sz="3400" dirty="0">
                <a:latin typeface="Neue Haas Grotesk Text Pro" panose="020B0504020202020204" pitchFamily="34" charset="0"/>
              </a:rPr>
              <a:t>Let’s look closely on the tasks</a:t>
            </a:r>
          </a:p>
        </p:txBody>
      </p:sp>
      <p:sp>
        <p:nvSpPr>
          <p:cNvPr id="3" name="Content Placeholder 2">
            <a:extLst>
              <a:ext uri="{FF2B5EF4-FFF2-40B4-BE49-F238E27FC236}">
                <a16:creationId xmlns:a16="http://schemas.microsoft.com/office/drawing/2014/main" id="{207D2712-776F-A60C-0536-AA8B96799085}"/>
              </a:ext>
            </a:extLst>
          </p:cNvPr>
          <p:cNvSpPr>
            <a:spLocks noGrp="1"/>
          </p:cNvSpPr>
          <p:nvPr>
            <p:ph idx="1"/>
          </p:nvPr>
        </p:nvSpPr>
        <p:spPr>
          <a:xfrm>
            <a:off x="411480" y="2684095"/>
            <a:ext cx="4443154" cy="3492868"/>
          </a:xfrm>
        </p:spPr>
        <p:txBody>
          <a:bodyPr>
            <a:normAutofit/>
          </a:bodyPr>
          <a:lstStyle/>
          <a:p>
            <a:pPr marL="0" indent="0">
              <a:buNone/>
            </a:pPr>
            <a:r>
              <a:rPr lang="en-AU" sz="2000" dirty="0">
                <a:latin typeface="Neue Haas Grotesk Text Pro" panose="020B0504020202020204" pitchFamily="34" charset="0"/>
              </a:rPr>
              <a:t>Each task will have a specific:</a:t>
            </a:r>
          </a:p>
          <a:p>
            <a:pPr>
              <a:buFont typeface="Wingdings" panose="05000000000000000000" pitchFamily="2" charset="2"/>
              <a:buChar char="§"/>
            </a:pPr>
            <a:r>
              <a:rPr lang="en-AU" sz="2000" dirty="0">
                <a:latin typeface="Neue Haas Grotesk Text Pro" panose="020B0504020202020204" pitchFamily="34" charset="0"/>
              </a:rPr>
              <a:t>Context</a:t>
            </a:r>
          </a:p>
          <a:p>
            <a:pPr>
              <a:buFont typeface="Wingdings" panose="05000000000000000000" pitchFamily="2" charset="2"/>
              <a:buChar char="§"/>
            </a:pPr>
            <a:r>
              <a:rPr lang="en-AU" sz="2000" dirty="0">
                <a:latin typeface="Neue Haas Grotesk Text Pro" panose="020B0504020202020204" pitchFamily="34" charset="0"/>
              </a:rPr>
              <a:t>Purpose</a:t>
            </a:r>
          </a:p>
          <a:p>
            <a:pPr>
              <a:buFont typeface="Wingdings" panose="05000000000000000000" pitchFamily="2" charset="2"/>
              <a:buChar char="§"/>
            </a:pPr>
            <a:r>
              <a:rPr lang="en-AU" sz="2000" dirty="0">
                <a:latin typeface="Neue Haas Grotesk Text Pro" panose="020B0504020202020204" pitchFamily="34" charset="0"/>
              </a:rPr>
              <a:t>Style of writing</a:t>
            </a:r>
          </a:p>
          <a:p>
            <a:pPr>
              <a:buFont typeface="Wingdings" panose="05000000000000000000" pitchFamily="2" charset="2"/>
              <a:buChar char="§"/>
            </a:pPr>
            <a:r>
              <a:rPr lang="en-AU" sz="2000" dirty="0">
                <a:latin typeface="Neue Haas Grotesk Text Pro" panose="020B0504020202020204" pitchFamily="34" charset="0"/>
              </a:rPr>
              <a:t>Audience </a:t>
            </a:r>
          </a:p>
          <a:p>
            <a:pPr>
              <a:buFont typeface="Wingdings" panose="05000000000000000000" pitchFamily="2" charset="2"/>
              <a:buChar char="§"/>
            </a:pPr>
            <a:r>
              <a:rPr lang="en-AU" sz="2000" dirty="0">
                <a:latin typeface="Neue Haas Grotesk Text Pro" panose="020B0504020202020204" pitchFamily="34" charset="0"/>
              </a:rPr>
              <a:t>Text type </a:t>
            </a:r>
          </a:p>
          <a:p>
            <a:pPr>
              <a:buFont typeface="Wingdings" panose="05000000000000000000" pitchFamily="2" charset="2"/>
              <a:buChar char="§"/>
            </a:pPr>
            <a:endParaRPr lang="en-AU" sz="1700" dirty="0"/>
          </a:p>
          <a:p>
            <a:pPr marL="0" indent="0">
              <a:buNone/>
            </a:pPr>
            <a:endParaRPr lang="en-AU" sz="1700" dirty="0"/>
          </a:p>
          <a:p>
            <a:pPr>
              <a:buFont typeface="Wingdings" panose="05000000000000000000" pitchFamily="2" charset="2"/>
              <a:buChar char="§"/>
            </a:pPr>
            <a:endParaRPr lang="en-AU" sz="1700" dirty="0"/>
          </a:p>
          <a:p>
            <a:pPr marL="0" indent="0">
              <a:buNone/>
            </a:pPr>
            <a:endParaRPr lang="en-AU" sz="1700" dirty="0"/>
          </a:p>
        </p:txBody>
      </p:sp>
      <p:pic>
        <p:nvPicPr>
          <p:cNvPr id="7" name="Graphic 6" descr="Pencil">
            <a:extLst>
              <a:ext uri="{FF2B5EF4-FFF2-40B4-BE49-F238E27FC236}">
                <a16:creationId xmlns:a16="http://schemas.microsoft.com/office/drawing/2014/main" id="{82B98126-B0B4-770F-7DA3-1BFC54FEB1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0388" y="625683"/>
            <a:ext cx="5551280" cy="5551280"/>
          </a:xfrm>
          <a:prstGeom prst="rect">
            <a:avLst/>
          </a:prstGeom>
        </p:spPr>
      </p:pic>
    </p:spTree>
    <p:extLst>
      <p:ext uri="{BB962C8B-B14F-4D97-AF65-F5344CB8AC3E}">
        <p14:creationId xmlns:p14="http://schemas.microsoft.com/office/powerpoint/2010/main" val="110695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A3A3E-E45D-61BC-612B-79A9572BC206}"/>
              </a:ext>
            </a:extLst>
          </p:cNvPr>
          <p:cNvSpPr>
            <a:spLocks noGrp="1"/>
          </p:cNvSpPr>
          <p:nvPr>
            <p:ph type="title"/>
          </p:nvPr>
        </p:nvSpPr>
        <p:spPr>
          <a:xfrm>
            <a:off x="1383564" y="348865"/>
            <a:ext cx="9718111" cy="1576446"/>
          </a:xfrm>
        </p:spPr>
        <p:txBody>
          <a:bodyPr anchor="ctr">
            <a:normAutofit/>
          </a:bodyPr>
          <a:lstStyle/>
          <a:p>
            <a:r>
              <a:rPr lang="en-AU" sz="4000">
                <a:solidFill>
                  <a:srgbClr val="FFFFFF"/>
                </a:solidFill>
                <a:latin typeface="Neue Haas Grotesk Text Pro" panose="020B0504020202020204" pitchFamily="34" charset="0"/>
              </a:rPr>
              <a:t>More details</a:t>
            </a:r>
          </a:p>
        </p:txBody>
      </p:sp>
      <p:graphicFrame>
        <p:nvGraphicFramePr>
          <p:cNvPr id="5" name="Content Placeholder 2">
            <a:extLst>
              <a:ext uri="{FF2B5EF4-FFF2-40B4-BE49-F238E27FC236}">
                <a16:creationId xmlns:a16="http://schemas.microsoft.com/office/drawing/2014/main" id="{6A229B71-9394-7AAA-C49B-FC39BFFA4F16}"/>
              </a:ext>
            </a:extLst>
          </p:cNvPr>
          <p:cNvGraphicFramePr>
            <a:graphicFrameLocks noGrp="1"/>
          </p:cNvGraphicFramePr>
          <p:nvPr>
            <p:ph idx="1"/>
            <p:extLst>
              <p:ext uri="{D42A27DB-BD31-4B8C-83A1-F6EECF244321}">
                <p14:modId xmlns:p14="http://schemas.microsoft.com/office/powerpoint/2010/main" val="7487173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57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D7DC-81B6-34DE-0AC9-1B6B5403197E}"/>
              </a:ext>
            </a:extLst>
          </p:cNvPr>
          <p:cNvSpPr>
            <a:spLocks noGrp="1"/>
          </p:cNvSpPr>
          <p:nvPr>
            <p:ph type="title"/>
          </p:nvPr>
        </p:nvSpPr>
        <p:spPr>
          <a:xfrm>
            <a:off x="841246" y="978619"/>
            <a:ext cx="4236229" cy="1106424"/>
          </a:xfrm>
        </p:spPr>
        <p:txBody>
          <a:bodyPr>
            <a:normAutofit/>
          </a:bodyPr>
          <a:lstStyle/>
          <a:p>
            <a:r>
              <a:rPr lang="en-AU" sz="2400" dirty="0">
                <a:latin typeface="Neue Haas Grotesk Text Pro" panose="020B0504020202020204" pitchFamily="34" charset="0"/>
              </a:rPr>
              <a:t>Which text types you will propably have in Section 3?</a:t>
            </a:r>
          </a:p>
        </p:txBody>
      </p:sp>
      <p:sp>
        <p:nvSpPr>
          <p:cNvPr id="119" name="Content Placeholder 5">
            <a:extLst>
              <a:ext uri="{FF2B5EF4-FFF2-40B4-BE49-F238E27FC236}">
                <a16:creationId xmlns:a16="http://schemas.microsoft.com/office/drawing/2014/main" id="{E7B3C65C-2801-BF79-8942-60EAF308BDE4}"/>
              </a:ext>
            </a:extLst>
          </p:cNvPr>
          <p:cNvSpPr>
            <a:spLocks noGrp="1"/>
          </p:cNvSpPr>
          <p:nvPr>
            <p:ph idx="1"/>
          </p:nvPr>
        </p:nvSpPr>
        <p:spPr>
          <a:xfrm>
            <a:off x="841248" y="2252870"/>
            <a:ext cx="3412219" cy="4081942"/>
          </a:xfrm>
        </p:spPr>
        <p:txBody>
          <a:bodyPr>
            <a:normAutofit/>
          </a:bodyPr>
          <a:lstStyle/>
          <a:p>
            <a:pPr>
              <a:lnSpc>
                <a:spcPct val="100000"/>
              </a:lnSpc>
            </a:pPr>
            <a:r>
              <a:rPr lang="en-AU" sz="1600" dirty="0">
                <a:latin typeface="Neue Haas Grotesk Text Pro" panose="020B0504020202020204" pitchFamily="34" charset="0"/>
              </a:rPr>
              <a:t>Article</a:t>
            </a:r>
          </a:p>
          <a:p>
            <a:pPr>
              <a:lnSpc>
                <a:spcPct val="100000"/>
              </a:lnSpc>
            </a:pPr>
            <a:r>
              <a:rPr lang="en-AU" sz="1600" dirty="0">
                <a:latin typeface="Neue Haas Grotesk Text Pro" panose="020B0504020202020204" pitchFamily="34" charset="0"/>
              </a:rPr>
              <a:t>Blog</a:t>
            </a:r>
          </a:p>
          <a:p>
            <a:pPr>
              <a:lnSpc>
                <a:spcPct val="100000"/>
              </a:lnSpc>
            </a:pPr>
            <a:r>
              <a:rPr lang="en-AU" sz="1600" dirty="0">
                <a:latin typeface="Neue Haas Grotesk Text Pro" panose="020B0504020202020204" pitchFamily="34" charset="0"/>
              </a:rPr>
              <a:t>Diary/journal entry</a:t>
            </a:r>
          </a:p>
          <a:p>
            <a:pPr>
              <a:lnSpc>
                <a:spcPct val="100000"/>
              </a:lnSpc>
            </a:pPr>
            <a:r>
              <a:rPr lang="en-AU" sz="1600" dirty="0">
                <a:latin typeface="Neue Haas Grotesk Text Pro" panose="020B0504020202020204" pitchFamily="34" charset="0"/>
              </a:rPr>
              <a:t>Email</a:t>
            </a:r>
          </a:p>
          <a:p>
            <a:pPr>
              <a:lnSpc>
                <a:spcPct val="100000"/>
              </a:lnSpc>
            </a:pPr>
            <a:r>
              <a:rPr lang="en-AU" sz="1600" dirty="0">
                <a:latin typeface="Neue Haas Grotesk Text Pro" panose="020B0504020202020204" pitchFamily="34" charset="0"/>
              </a:rPr>
              <a:t>Letter (formal or informal)</a:t>
            </a:r>
          </a:p>
          <a:p>
            <a:pPr>
              <a:lnSpc>
                <a:spcPct val="100000"/>
              </a:lnSpc>
            </a:pPr>
            <a:r>
              <a:rPr lang="en-AU" sz="1600" dirty="0">
                <a:latin typeface="Neue Haas Grotesk Text Pro" panose="020B0504020202020204" pitchFamily="34" charset="0"/>
              </a:rPr>
              <a:t>Personal profile</a:t>
            </a:r>
          </a:p>
          <a:p>
            <a:pPr>
              <a:lnSpc>
                <a:spcPct val="100000"/>
              </a:lnSpc>
            </a:pPr>
            <a:r>
              <a:rPr lang="en-AU" sz="1600" dirty="0">
                <a:latin typeface="Neue Haas Grotesk Text Pro" panose="020B0504020202020204" pitchFamily="34" charset="0"/>
              </a:rPr>
              <a:t>Report</a:t>
            </a:r>
          </a:p>
          <a:p>
            <a:pPr>
              <a:lnSpc>
                <a:spcPct val="100000"/>
              </a:lnSpc>
            </a:pPr>
            <a:r>
              <a:rPr lang="es-ES" sz="1600" dirty="0">
                <a:latin typeface="Neue Haas Grotesk Text Pro" panose="020B0504020202020204" pitchFamily="34" charset="0"/>
              </a:rPr>
              <a:t>Résumé</a:t>
            </a:r>
          </a:p>
          <a:p>
            <a:pPr>
              <a:lnSpc>
                <a:spcPct val="100000"/>
              </a:lnSpc>
            </a:pPr>
            <a:r>
              <a:rPr lang="es-ES" sz="1600" dirty="0">
                <a:latin typeface="Neue Haas Grotesk Text Pro" panose="020B0504020202020204" pitchFamily="34" charset="0"/>
              </a:rPr>
              <a:t>Review</a:t>
            </a:r>
          </a:p>
          <a:p>
            <a:pPr>
              <a:lnSpc>
                <a:spcPct val="100000"/>
              </a:lnSpc>
            </a:pPr>
            <a:r>
              <a:rPr lang="es-ES" sz="1600" dirty="0">
                <a:latin typeface="Neue Haas Grotesk Text Pro" panose="020B0504020202020204" pitchFamily="34" charset="0"/>
              </a:rPr>
              <a:t>Script of a speech </a:t>
            </a:r>
          </a:p>
          <a:p>
            <a:pPr>
              <a:lnSpc>
                <a:spcPct val="100000"/>
              </a:lnSpc>
            </a:pPr>
            <a:r>
              <a:rPr lang="es-ES" sz="1600" dirty="0">
                <a:latin typeface="Neue Haas Grotesk Text Pro" panose="020B0504020202020204" pitchFamily="34" charset="0"/>
              </a:rPr>
              <a:t>Story</a:t>
            </a:r>
          </a:p>
          <a:p>
            <a:pPr>
              <a:lnSpc>
                <a:spcPct val="100000"/>
              </a:lnSpc>
            </a:pPr>
            <a:endParaRPr lang="en-US" sz="1300" dirty="0"/>
          </a:p>
          <a:p>
            <a:pPr>
              <a:lnSpc>
                <a:spcPct val="100000"/>
              </a:lnSpc>
            </a:pPr>
            <a:endParaRPr lang="en-AU" sz="1300" dirty="0"/>
          </a:p>
        </p:txBody>
      </p:sp>
      <p:pic>
        <p:nvPicPr>
          <p:cNvPr id="19" name="Picture 7" descr="Pen placed on top of a signature line">
            <a:extLst>
              <a:ext uri="{FF2B5EF4-FFF2-40B4-BE49-F238E27FC236}">
                <a16:creationId xmlns:a16="http://schemas.microsoft.com/office/drawing/2014/main" id="{4C40F529-62A0-0F8D-6870-C70E07B64BB9}"/>
              </a:ext>
            </a:extLst>
          </p:cNvPr>
          <p:cNvPicPr>
            <a:picLocks noChangeAspect="1"/>
          </p:cNvPicPr>
          <p:nvPr/>
        </p:nvPicPr>
        <p:blipFill rotWithShape="1">
          <a:blip r:embed="rId3"/>
          <a:srcRect l="52953" r="3195" b="-1"/>
          <a:stretch/>
        </p:blipFill>
        <p:spPr>
          <a:xfrm>
            <a:off x="6643901" y="630936"/>
            <a:ext cx="3610310" cy="5495544"/>
          </a:xfrm>
          <a:prstGeom prst="rect">
            <a:avLst/>
          </a:prstGeom>
        </p:spPr>
      </p:pic>
    </p:spTree>
    <p:extLst>
      <p:ext uri="{BB962C8B-B14F-4D97-AF65-F5344CB8AC3E}">
        <p14:creationId xmlns:p14="http://schemas.microsoft.com/office/powerpoint/2010/main" val="275032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445A8F-4593-B480-611D-0D7E36CC84DF}"/>
              </a:ext>
            </a:extLst>
          </p:cNvPr>
          <p:cNvSpPr>
            <a:spLocks noGrp="1"/>
          </p:cNvSpPr>
          <p:nvPr>
            <p:ph type="title"/>
          </p:nvPr>
        </p:nvSpPr>
        <p:spPr>
          <a:xfrm>
            <a:off x="1383564" y="348865"/>
            <a:ext cx="9718111" cy="1576446"/>
          </a:xfrm>
        </p:spPr>
        <p:txBody>
          <a:bodyPr anchor="ctr">
            <a:normAutofit/>
          </a:bodyPr>
          <a:lstStyle/>
          <a:p>
            <a:r>
              <a:rPr lang="en-AU" sz="4000" dirty="0">
                <a:solidFill>
                  <a:srgbClr val="FFFFFF"/>
                </a:solidFill>
                <a:latin typeface="Neue Haas Grotesk Text Pro" panose="020B0504020202020204" pitchFamily="34" charset="0"/>
              </a:rPr>
              <a:t>What about writing styles?</a:t>
            </a:r>
          </a:p>
        </p:txBody>
      </p:sp>
      <p:graphicFrame>
        <p:nvGraphicFramePr>
          <p:cNvPr id="18" name="Content Placeholder 2">
            <a:extLst>
              <a:ext uri="{FF2B5EF4-FFF2-40B4-BE49-F238E27FC236}">
                <a16:creationId xmlns:a16="http://schemas.microsoft.com/office/drawing/2014/main" id="{CDCEFDD3-94F2-5C8D-4490-33DD5BA40679}"/>
              </a:ext>
            </a:extLst>
          </p:cNvPr>
          <p:cNvGraphicFramePr>
            <a:graphicFrameLocks noGrp="1"/>
          </p:cNvGraphicFramePr>
          <p:nvPr>
            <p:ph idx="1"/>
            <p:extLst>
              <p:ext uri="{D42A27DB-BD31-4B8C-83A1-F6EECF244321}">
                <p14:modId xmlns:p14="http://schemas.microsoft.com/office/powerpoint/2010/main" val="31896335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7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4DEB-F601-A61A-FDB5-736130200672}"/>
              </a:ext>
            </a:extLst>
          </p:cNvPr>
          <p:cNvSpPr>
            <a:spLocks noGrp="1"/>
          </p:cNvSpPr>
          <p:nvPr>
            <p:ph type="title"/>
          </p:nvPr>
        </p:nvSpPr>
        <p:spPr>
          <a:xfrm>
            <a:off x="841248" y="251312"/>
            <a:ext cx="10506456" cy="1010264"/>
          </a:xfrm>
        </p:spPr>
        <p:txBody>
          <a:bodyPr anchor="ctr">
            <a:normAutofit/>
          </a:bodyPr>
          <a:lstStyle/>
          <a:p>
            <a:r>
              <a:rPr lang="en-US" dirty="0">
                <a:latin typeface="Neue Haas Grotesk Text Pro" panose="020B0504020202020204" pitchFamily="34" charset="0"/>
              </a:rPr>
              <a:t>On what will you be assessed on?</a:t>
            </a:r>
            <a:endParaRPr lang="en-AU" dirty="0">
              <a:latin typeface="Neue Haas Grotesk Text Pro" panose="020B0504020202020204" pitchFamily="34" charset="0"/>
            </a:endParaRPr>
          </a:p>
        </p:txBody>
      </p:sp>
      <p:graphicFrame>
        <p:nvGraphicFramePr>
          <p:cNvPr id="29" name="Content Placeholder 2">
            <a:extLst>
              <a:ext uri="{FF2B5EF4-FFF2-40B4-BE49-F238E27FC236}">
                <a16:creationId xmlns:a16="http://schemas.microsoft.com/office/drawing/2014/main" id="{0089754C-F459-BD93-E819-D7ED0FF4DB35}"/>
              </a:ext>
            </a:extLst>
          </p:cNvPr>
          <p:cNvGraphicFramePr>
            <a:graphicFrameLocks noGrp="1"/>
          </p:cNvGraphicFramePr>
          <p:nvPr>
            <p:ph idx="1"/>
            <p:extLst>
              <p:ext uri="{D42A27DB-BD31-4B8C-83A1-F6EECF244321}">
                <p14:modId xmlns:p14="http://schemas.microsoft.com/office/powerpoint/2010/main" val="407820672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95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4DEB-F601-A61A-FDB5-736130200672}"/>
              </a:ext>
            </a:extLst>
          </p:cNvPr>
          <p:cNvSpPr>
            <a:spLocks noGrp="1"/>
          </p:cNvSpPr>
          <p:nvPr>
            <p:ph type="title"/>
          </p:nvPr>
        </p:nvSpPr>
        <p:spPr>
          <a:xfrm>
            <a:off x="841248" y="251312"/>
            <a:ext cx="10506456" cy="1010264"/>
          </a:xfrm>
        </p:spPr>
        <p:txBody>
          <a:bodyPr anchor="ctr">
            <a:normAutofit/>
          </a:bodyPr>
          <a:lstStyle/>
          <a:p>
            <a:r>
              <a:rPr lang="en-US" dirty="0"/>
              <a:t>On what will you be assessed on?</a:t>
            </a:r>
            <a:endParaRPr lang="en-AU" dirty="0"/>
          </a:p>
        </p:txBody>
      </p:sp>
      <p:graphicFrame>
        <p:nvGraphicFramePr>
          <p:cNvPr id="29" name="Content Placeholder 2">
            <a:extLst>
              <a:ext uri="{FF2B5EF4-FFF2-40B4-BE49-F238E27FC236}">
                <a16:creationId xmlns:a16="http://schemas.microsoft.com/office/drawing/2014/main" id="{0089754C-F459-BD93-E819-D7ED0FF4DB35}"/>
              </a:ext>
            </a:extLst>
          </p:cNvPr>
          <p:cNvGraphicFramePr>
            <a:graphicFrameLocks noGrp="1"/>
          </p:cNvGraphicFramePr>
          <p:nvPr>
            <p:ph idx="1"/>
            <p:extLst>
              <p:ext uri="{D42A27DB-BD31-4B8C-83A1-F6EECF244321}">
                <p14:modId xmlns:p14="http://schemas.microsoft.com/office/powerpoint/2010/main" val="124027712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668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3123</TotalTime>
  <Words>4539</Words>
  <Application>Microsoft Office PowerPoint</Application>
  <PresentationFormat>Widescreen</PresentationFormat>
  <Paragraphs>411</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Calibri</vt:lpstr>
      <vt:lpstr>Calibri Light</vt:lpstr>
      <vt:lpstr>Neue Haas Grotesk Text Pro</vt:lpstr>
      <vt:lpstr>Times New Roman</vt:lpstr>
      <vt:lpstr>TimesNewRomanPSMT</vt:lpstr>
      <vt:lpstr>Wingdings</vt:lpstr>
      <vt:lpstr>Office Theme</vt:lpstr>
      <vt:lpstr>Section 3 -Writing</vt:lpstr>
      <vt:lpstr>What to expect?</vt:lpstr>
      <vt:lpstr>More specific:</vt:lpstr>
      <vt:lpstr>Let’s look closely on the tasks</vt:lpstr>
      <vt:lpstr>More details</vt:lpstr>
      <vt:lpstr>Which text types you will propably have in Section 3?</vt:lpstr>
      <vt:lpstr>What about writing styles?</vt:lpstr>
      <vt:lpstr>On what will you be assessed on?</vt:lpstr>
      <vt:lpstr>On what will you be assessed on?</vt:lpstr>
      <vt:lpstr>Let’s observe the expected qualities</vt:lpstr>
      <vt:lpstr>Breaking down  the steps</vt:lpstr>
      <vt:lpstr>Which topic to choose?</vt:lpstr>
      <vt:lpstr>Planning</vt:lpstr>
      <vt:lpstr>PowerPoint Presentation</vt:lpstr>
      <vt:lpstr>What does the 2022 assessment report say? VCAA (Pages - Greek)</vt:lpstr>
      <vt:lpstr>Exam 2022 (Q5):You had a part-time job working in a shop but decided to stop working in order to devote more time to your schoolwork. In a diary entry, write your thoughts about your decision and how you feel now.</vt:lpstr>
      <vt:lpstr>Clear structure</vt:lpstr>
      <vt:lpstr>Let´s see an example</vt:lpstr>
      <vt:lpstr>Exam 2022( Q7): You have noticed that a lot of electricity is wasted at your school. Write the script of a speech that you will deliver at the next school assembly to persuade your fellow students that it is important and easy to save electricity.</vt:lpstr>
      <vt:lpstr>Brainstorm - note down ideas</vt:lpstr>
      <vt:lpstr>Time frame and language</vt:lpstr>
      <vt:lpstr>Clear structure</vt:lpstr>
      <vt:lpstr>Useful phrases </vt:lpstr>
      <vt:lpstr> Exam 2022 (Q6): Your cousin in Greece has sent you an email informing you that she is coming to Australia. She wants to know how Greeks in Australia entertain themselves. Write an email informing her about the entertainment options that exist here for Greeks.  Η ξαδέρφη σου από την Ελλάδα σου έστειλε ένα ηλεκτρονικό μήνυμα και σε πληροφόρησε ότι θα έρθει στην Αυστραλία. Θέλει να ξέρει πώς διασκεδάζουν οι Έλληνες στην Αυστραλία. Γράψε ένα ηλεκτρονικό μήνυμα και πληροφόρησέ την για τις επιλογές διασκέδασης που υπάρχουν εδώ για τους Έλληνες.</vt:lpstr>
      <vt:lpstr>Time frame and language</vt:lpstr>
      <vt:lpstr>Exam 2022 (Q8): Alexis received the following message on his mobile phone from a friend: ‘Tried to call you … I need you! Please come immediately to our usual meeting spot.’ Write an imaginative story about what happened next. The story will be published in a youth magazine.  Ο Αλέξης έλαβε το ακόλουθο μήνυμα στο κινητό τηλέφωνό του από ένα φίλο του: «Προσπάθησα να σου τηλεφωνήσω … Σε χρειάζομαι! Σε παρακαλώ έλα αμέσως στο συνηθισμένο μέρος που συναντιόμαστε.» Γράψε μία ιστορία φαντασίας για το τι έγινε μετά. Η ιστορία θα δημοσιευτεί σε ένα περιοδικό για νέους. </vt:lpstr>
      <vt:lpstr>Proof reading (allow time at the end to carefully check your piece)</vt:lpstr>
      <vt:lpstr>VCAA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3 -Writing</dc:title>
  <dc:creator>Irene Kodoudakis</dc:creator>
  <cp:lastModifiedBy>Irene Kodoudakis</cp:lastModifiedBy>
  <cp:revision>102</cp:revision>
  <cp:lastPrinted>2022-08-10T23:56:21Z</cp:lastPrinted>
  <dcterms:created xsi:type="dcterms:W3CDTF">2022-08-07T05:55:18Z</dcterms:created>
  <dcterms:modified xsi:type="dcterms:W3CDTF">2023-07-23T09:48:44Z</dcterms:modified>
</cp:coreProperties>
</file>